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72" r:id="rId5"/>
    <p:sldId id="271" r:id="rId6"/>
    <p:sldId id="259" r:id="rId7"/>
    <p:sldId id="273" r:id="rId8"/>
    <p:sldId id="276" r:id="rId9"/>
    <p:sldId id="275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87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9789E-A6CC-4C0D-8837-65324884B13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655E11-0C85-4319-B9A8-279AF9193A28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solidFill>
            <a:srgbClr val="FFFF00"/>
          </a:solidFill>
        </a:ln>
        <a:effectLst>
          <a:glow rad="228600">
            <a:schemeClr val="accent1">
              <a:satMod val="175000"/>
              <a:alpha val="40000"/>
            </a:schemeClr>
          </a:glo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Цели:</a:t>
          </a:r>
          <a:endParaRPr lang="ru-RU" dirty="0">
            <a:solidFill>
              <a:schemeClr val="tx1"/>
            </a:solidFill>
          </a:endParaRPr>
        </a:p>
      </dgm:t>
    </dgm:pt>
    <dgm:pt modelId="{60374634-6879-4EF9-94A7-26259691D34B}" type="parTrans" cxnId="{6EC8ADD3-E36E-4295-837F-EE4174072446}">
      <dgm:prSet/>
      <dgm:spPr/>
      <dgm:t>
        <a:bodyPr/>
        <a:lstStyle/>
        <a:p>
          <a:endParaRPr lang="ru-RU"/>
        </a:p>
      </dgm:t>
    </dgm:pt>
    <dgm:pt modelId="{5DBE9281-E2DB-4B5F-BCD3-7BBCAD1D88FE}" type="sibTrans" cxnId="{6EC8ADD3-E36E-4295-837F-EE4174072446}">
      <dgm:prSet/>
      <dgm:spPr/>
      <dgm:t>
        <a:bodyPr/>
        <a:lstStyle/>
        <a:p>
          <a:endParaRPr lang="ru-RU"/>
        </a:p>
      </dgm:t>
    </dgm:pt>
    <dgm:pt modelId="{12B45F3A-2B15-43EC-AA05-3D521DD8177B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FFFF00"/>
          </a:solidFill>
        </a:ln>
        <a:effectLst>
          <a:glow rad="228600">
            <a:schemeClr val="accent3">
              <a:satMod val="175000"/>
              <a:alpha val="40000"/>
            </a:schemeClr>
          </a:glow>
          <a:softEdge rad="63500"/>
        </a:effectLst>
      </dgm:spPr>
      <dgm:t>
        <a:bodyPr/>
        <a:lstStyle/>
        <a:p>
          <a:r>
            <a:rPr lang="ru-RU" dirty="0" smtClean="0"/>
            <a:t>Узнать о строении, особенностях и применении лука;</a:t>
          </a:r>
          <a:endParaRPr lang="ru-RU" dirty="0"/>
        </a:p>
      </dgm:t>
    </dgm:pt>
    <dgm:pt modelId="{2B2E6A3D-1201-4AFD-94E5-0A67FFA869C8}" type="parTrans" cxnId="{0093093F-C583-422A-8289-CBA783C41A83}">
      <dgm:prSet/>
      <dgm:spPr/>
      <dgm:t>
        <a:bodyPr/>
        <a:lstStyle/>
        <a:p>
          <a:endParaRPr lang="ru-RU"/>
        </a:p>
      </dgm:t>
    </dgm:pt>
    <dgm:pt modelId="{86EDBE92-8976-4D34-B8A9-5C022E0735F5}" type="sibTrans" cxnId="{0093093F-C583-422A-8289-CBA783C41A83}">
      <dgm:prSet/>
      <dgm:spPr/>
      <dgm:t>
        <a:bodyPr/>
        <a:lstStyle/>
        <a:p>
          <a:endParaRPr lang="ru-RU"/>
        </a:p>
      </dgm:t>
    </dgm:pt>
    <dgm:pt modelId="{E9C8F434-A8E2-48F6-BD8E-09F35C9EA407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FFFF00"/>
          </a:solidFill>
        </a:ln>
        <a:effectLst>
          <a:glow rad="228600">
            <a:schemeClr val="accent3">
              <a:satMod val="175000"/>
              <a:alpha val="40000"/>
            </a:schemeClr>
          </a:glow>
          <a:softEdge rad="63500"/>
        </a:effectLst>
      </dgm:spPr>
      <dgm:t>
        <a:bodyPr/>
        <a:lstStyle/>
        <a:p>
          <a:r>
            <a:rPr lang="ru-RU" dirty="0" smtClean="0"/>
            <a:t>выяснить влияние различных условий на рост и развитие лука.</a:t>
          </a:r>
          <a:endParaRPr lang="ru-RU" dirty="0"/>
        </a:p>
      </dgm:t>
    </dgm:pt>
    <dgm:pt modelId="{8037B369-BF28-4A5D-8659-E66B73941758}" type="parTrans" cxnId="{2007D4C9-1BA4-4A92-81AB-77843ECFF50D}">
      <dgm:prSet/>
      <dgm:spPr/>
      <dgm:t>
        <a:bodyPr/>
        <a:lstStyle/>
        <a:p>
          <a:endParaRPr lang="ru-RU"/>
        </a:p>
      </dgm:t>
    </dgm:pt>
    <dgm:pt modelId="{14367606-0DF9-47A1-878F-755FC4B471B8}" type="sibTrans" cxnId="{2007D4C9-1BA4-4A92-81AB-77843ECFF50D}">
      <dgm:prSet/>
      <dgm:spPr/>
      <dgm:t>
        <a:bodyPr/>
        <a:lstStyle/>
        <a:p>
          <a:endParaRPr lang="ru-RU"/>
        </a:p>
      </dgm:t>
    </dgm:pt>
    <dgm:pt modelId="{6032C032-20C3-4AA8-BE26-BA29B3A1B28F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solidFill>
            <a:srgbClr val="FFFF00"/>
          </a:solidFill>
        </a:ln>
        <a:effectLst>
          <a:glow rad="228600">
            <a:schemeClr val="accent1">
              <a:satMod val="175000"/>
              <a:alpha val="40000"/>
            </a:schemeClr>
          </a:glo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Задачи:</a:t>
          </a:r>
          <a:endParaRPr lang="ru-RU" dirty="0">
            <a:solidFill>
              <a:schemeClr val="tx1"/>
            </a:solidFill>
          </a:endParaRPr>
        </a:p>
      </dgm:t>
    </dgm:pt>
    <dgm:pt modelId="{7CED2DA9-9447-4D27-AC84-F0D329B2CFE1}" type="parTrans" cxnId="{7F8560D6-3349-4C8C-85BF-BDFB54728457}">
      <dgm:prSet/>
      <dgm:spPr/>
      <dgm:t>
        <a:bodyPr/>
        <a:lstStyle/>
        <a:p>
          <a:endParaRPr lang="ru-RU"/>
        </a:p>
      </dgm:t>
    </dgm:pt>
    <dgm:pt modelId="{E114D5F4-F2A3-4B6B-9532-471F2B48F061}" type="sibTrans" cxnId="{7F8560D6-3349-4C8C-85BF-BDFB54728457}">
      <dgm:prSet/>
      <dgm:spPr/>
      <dgm:t>
        <a:bodyPr/>
        <a:lstStyle/>
        <a:p>
          <a:endParaRPr lang="ru-RU"/>
        </a:p>
      </dgm:t>
    </dgm:pt>
    <dgm:pt modelId="{034DD32F-014C-4A37-89DB-9AA5BED3A6BE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FFFF00"/>
          </a:solidFill>
        </a:ln>
        <a:effectLst>
          <a:glow rad="228600">
            <a:schemeClr val="accent3">
              <a:satMod val="175000"/>
              <a:alpha val="40000"/>
            </a:schemeClr>
          </a:glow>
          <a:softEdge rad="63500"/>
        </a:effectLst>
      </dgm:spPr>
      <dgm:t>
        <a:bodyPr/>
        <a:lstStyle/>
        <a:p>
          <a:pPr>
            <a:lnSpc>
              <a:spcPct val="100000"/>
            </a:lnSpc>
          </a:pPr>
          <a:r>
            <a:rPr lang="ru-RU" sz="2200" dirty="0" smtClean="0"/>
            <a:t>собрать материал о луке расспрашивая взрослых, наблюдая за растением;</a:t>
          </a:r>
          <a:endParaRPr lang="ru-RU" sz="2200" dirty="0"/>
        </a:p>
      </dgm:t>
    </dgm:pt>
    <dgm:pt modelId="{DBF8725A-0351-467B-85DF-B5D72154A09E}" type="parTrans" cxnId="{3A31B7A5-FEF0-4F20-B896-8E9A2E44E763}">
      <dgm:prSet/>
      <dgm:spPr/>
      <dgm:t>
        <a:bodyPr/>
        <a:lstStyle/>
        <a:p>
          <a:endParaRPr lang="ru-RU"/>
        </a:p>
      </dgm:t>
    </dgm:pt>
    <dgm:pt modelId="{C9F80466-53FC-4EE0-AC30-3B2CFF2B0238}" type="sibTrans" cxnId="{3A31B7A5-FEF0-4F20-B896-8E9A2E44E763}">
      <dgm:prSet/>
      <dgm:spPr/>
      <dgm:t>
        <a:bodyPr/>
        <a:lstStyle/>
        <a:p>
          <a:endParaRPr lang="ru-RU"/>
        </a:p>
      </dgm:t>
    </dgm:pt>
    <dgm:pt modelId="{45DD01D6-EA6C-40D0-AEAB-E269E3DB5BD6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FFFF00"/>
          </a:solidFill>
        </a:ln>
        <a:effectLst>
          <a:glow rad="228600">
            <a:schemeClr val="accent3">
              <a:satMod val="175000"/>
              <a:alpha val="40000"/>
            </a:schemeClr>
          </a:glow>
          <a:softEdge rad="63500"/>
        </a:effectLst>
      </dgm:spPr>
      <dgm:t>
        <a:bodyPr/>
        <a:lstStyle/>
        <a:p>
          <a:pPr>
            <a:lnSpc>
              <a:spcPct val="100000"/>
            </a:lnSpc>
          </a:pPr>
          <a:r>
            <a:rPr lang="ru-RU" sz="2200" dirty="0" smtClean="0"/>
            <a:t>провести наблюдение в домашних условиях;</a:t>
          </a:r>
          <a:endParaRPr lang="ru-RU" sz="2200" dirty="0"/>
        </a:p>
      </dgm:t>
    </dgm:pt>
    <dgm:pt modelId="{51542F8F-6F46-4978-8F0A-6FC032ECC7F0}" type="parTrans" cxnId="{B9FC0A1B-AFD8-42F5-AB0E-AEE922554F1D}">
      <dgm:prSet/>
      <dgm:spPr/>
      <dgm:t>
        <a:bodyPr/>
        <a:lstStyle/>
        <a:p>
          <a:endParaRPr lang="ru-RU"/>
        </a:p>
      </dgm:t>
    </dgm:pt>
    <dgm:pt modelId="{875CFB50-ABF0-4B50-9FF0-6CFBF42B5CEE}" type="sibTrans" cxnId="{B9FC0A1B-AFD8-42F5-AB0E-AEE922554F1D}">
      <dgm:prSet/>
      <dgm:spPr/>
      <dgm:t>
        <a:bodyPr/>
        <a:lstStyle/>
        <a:p>
          <a:endParaRPr lang="ru-RU"/>
        </a:p>
      </dgm:t>
    </dgm:pt>
    <dgm:pt modelId="{7BAA08B1-7DBB-47A5-B8EB-2364ED6E02BB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FFFF00"/>
          </a:solidFill>
        </a:ln>
        <a:effectLst>
          <a:glow rad="228600">
            <a:schemeClr val="accent3">
              <a:satMod val="175000"/>
              <a:alpha val="40000"/>
            </a:schemeClr>
          </a:glow>
          <a:softEdge rad="63500"/>
        </a:effectLst>
      </dgm:spPr>
      <dgm:t>
        <a:bodyPr/>
        <a:lstStyle/>
        <a:p>
          <a:pPr>
            <a:lnSpc>
              <a:spcPct val="90000"/>
            </a:lnSpc>
          </a:pPr>
          <a:r>
            <a:rPr lang="ru-RU" sz="2200" dirty="0" smtClean="0"/>
            <a:t>сделать ввод.</a:t>
          </a:r>
          <a:endParaRPr lang="ru-RU" sz="2200" dirty="0"/>
        </a:p>
      </dgm:t>
    </dgm:pt>
    <dgm:pt modelId="{509D3E62-5F40-4C6A-BF95-2B068506C1B6}" type="parTrans" cxnId="{1D606E5E-8746-4F9E-A3A7-0ECC511EF01D}">
      <dgm:prSet/>
      <dgm:spPr/>
      <dgm:t>
        <a:bodyPr/>
        <a:lstStyle/>
        <a:p>
          <a:endParaRPr lang="ru-RU"/>
        </a:p>
      </dgm:t>
    </dgm:pt>
    <dgm:pt modelId="{452DECBD-4B20-4EFB-962F-41D52ED2DA03}" type="sibTrans" cxnId="{1D606E5E-8746-4F9E-A3A7-0ECC511EF01D}">
      <dgm:prSet/>
      <dgm:spPr/>
      <dgm:t>
        <a:bodyPr/>
        <a:lstStyle/>
        <a:p>
          <a:endParaRPr lang="ru-RU"/>
        </a:p>
      </dgm:t>
    </dgm:pt>
    <dgm:pt modelId="{9D351C17-876C-47A1-9074-8D8516DFEEA7}" type="pres">
      <dgm:prSet presAssocID="{B439789E-A6CC-4C0D-8837-65324884B13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467A19-114E-489C-B076-C291BCFFF642}" type="pres">
      <dgm:prSet presAssocID="{C9655E11-0C85-4319-B9A8-279AF9193A28}" presName="linNode" presStyleCnt="0"/>
      <dgm:spPr/>
    </dgm:pt>
    <dgm:pt modelId="{C1D7DA70-3114-47EE-B642-41C81DD1D6FF}" type="pres">
      <dgm:prSet presAssocID="{C9655E11-0C85-4319-B9A8-279AF9193A2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3AC31-347B-41CF-B914-EA221A5C2FC0}" type="pres">
      <dgm:prSet presAssocID="{C9655E11-0C85-4319-B9A8-279AF9193A28}" presName="childShp" presStyleLbl="bgAccFollowNode1" presStyleIdx="0" presStyleCnt="2" custScaleX="112432" custScaleY="118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F1765-F0DD-40E3-991A-168B8D610E70}" type="pres">
      <dgm:prSet presAssocID="{5DBE9281-E2DB-4B5F-BCD3-7BBCAD1D88FE}" presName="spacing" presStyleCnt="0"/>
      <dgm:spPr/>
    </dgm:pt>
    <dgm:pt modelId="{F1D3B489-2F33-45CF-9A88-2E9FE58D49B3}" type="pres">
      <dgm:prSet presAssocID="{6032C032-20C3-4AA8-BE26-BA29B3A1B28F}" presName="linNode" presStyleCnt="0"/>
      <dgm:spPr/>
    </dgm:pt>
    <dgm:pt modelId="{0D520CBA-501B-4230-BDDC-3E642B4F0978}" type="pres">
      <dgm:prSet presAssocID="{6032C032-20C3-4AA8-BE26-BA29B3A1B28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A52F2-F7EB-4D69-A509-E113A5C31216}" type="pres">
      <dgm:prSet presAssocID="{6032C032-20C3-4AA8-BE26-BA29B3A1B28F}" presName="childShp" presStyleLbl="bgAccFollowNode1" presStyleIdx="1" presStyleCnt="2" custScaleX="106667" custScaleY="105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C8ADD3-E36E-4295-837F-EE4174072446}" srcId="{B439789E-A6CC-4C0D-8837-65324884B132}" destId="{C9655E11-0C85-4319-B9A8-279AF9193A28}" srcOrd="0" destOrd="0" parTransId="{60374634-6879-4EF9-94A7-26259691D34B}" sibTransId="{5DBE9281-E2DB-4B5F-BCD3-7BBCAD1D88FE}"/>
    <dgm:cxn modelId="{EEAC2A63-B2A1-4390-B53C-2E08272098B0}" type="presOf" srcId="{6032C032-20C3-4AA8-BE26-BA29B3A1B28F}" destId="{0D520CBA-501B-4230-BDDC-3E642B4F0978}" srcOrd="0" destOrd="0" presId="urn:microsoft.com/office/officeart/2005/8/layout/vList6"/>
    <dgm:cxn modelId="{999DBB47-EA4F-4FF0-A6AC-A8665C77B0EA}" type="presOf" srcId="{E9C8F434-A8E2-48F6-BD8E-09F35C9EA407}" destId="{3B83AC31-347B-41CF-B914-EA221A5C2FC0}" srcOrd="0" destOrd="1" presId="urn:microsoft.com/office/officeart/2005/8/layout/vList6"/>
    <dgm:cxn modelId="{3A31B7A5-FEF0-4F20-B896-8E9A2E44E763}" srcId="{6032C032-20C3-4AA8-BE26-BA29B3A1B28F}" destId="{034DD32F-014C-4A37-89DB-9AA5BED3A6BE}" srcOrd="0" destOrd="0" parTransId="{DBF8725A-0351-467B-85DF-B5D72154A09E}" sibTransId="{C9F80466-53FC-4EE0-AC30-3B2CFF2B0238}"/>
    <dgm:cxn modelId="{B9FC0A1B-AFD8-42F5-AB0E-AEE922554F1D}" srcId="{6032C032-20C3-4AA8-BE26-BA29B3A1B28F}" destId="{45DD01D6-EA6C-40D0-AEAB-E269E3DB5BD6}" srcOrd="1" destOrd="0" parTransId="{51542F8F-6F46-4978-8F0A-6FC032ECC7F0}" sibTransId="{875CFB50-ABF0-4B50-9FF0-6CFBF42B5CEE}"/>
    <dgm:cxn modelId="{CA4E683B-C643-4DF8-A9AE-3DA9695F0088}" type="presOf" srcId="{7BAA08B1-7DBB-47A5-B8EB-2364ED6E02BB}" destId="{107A52F2-F7EB-4D69-A509-E113A5C31216}" srcOrd="0" destOrd="2" presId="urn:microsoft.com/office/officeart/2005/8/layout/vList6"/>
    <dgm:cxn modelId="{7F8560D6-3349-4C8C-85BF-BDFB54728457}" srcId="{B439789E-A6CC-4C0D-8837-65324884B132}" destId="{6032C032-20C3-4AA8-BE26-BA29B3A1B28F}" srcOrd="1" destOrd="0" parTransId="{7CED2DA9-9447-4D27-AC84-F0D329B2CFE1}" sibTransId="{E114D5F4-F2A3-4B6B-9532-471F2B48F061}"/>
    <dgm:cxn modelId="{9490612A-F131-4C13-9073-9F60044F46E5}" type="presOf" srcId="{45DD01D6-EA6C-40D0-AEAB-E269E3DB5BD6}" destId="{107A52F2-F7EB-4D69-A509-E113A5C31216}" srcOrd="0" destOrd="1" presId="urn:microsoft.com/office/officeart/2005/8/layout/vList6"/>
    <dgm:cxn modelId="{84C7F1F1-778D-4A69-8CA5-80BA9C9FED08}" type="presOf" srcId="{B439789E-A6CC-4C0D-8837-65324884B132}" destId="{9D351C17-876C-47A1-9074-8D8516DFEEA7}" srcOrd="0" destOrd="0" presId="urn:microsoft.com/office/officeart/2005/8/layout/vList6"/>
    <dgm:cxn modelId="{8A91F3AC-6858-41E7-8905-9C987A1A307B}" type="presOf" srcId="{12B45F3A-2B15-43EC-AA05-3D521DD8177B}" destId="{3B83AC31-347B-41CF-B914-EA221A5C2FC0}" srcOrd="0" destOrd="0" presId="urn:microsoft.com/office/officeart/2005/8/layout/vList6"/>
    <dgm:cxn modelId="{2007D4C9-1BA4-4A92-81AB-77843ECFF50D}" srcId="{C9655E11-0C85-4319-B9A8-279AF9193A28}" destId="{E9C8F434-A8E2-48F6-BD8E-09F35C9EA407}" srcOrd="1" destOrd="0" parTransId="{8037B369-BF28-4A5D-8659-E66B73941758}" sibTransId="{14367606-0DF9-47A1-878F-755FC4B471B8}"/>
    <dgm:cxn modelId="{1D606E5E-8746-4F9E-A3A7-0ECC511EF01D}" srcId="{6032C032-20C3-4AA8-BE26-BA29B3A1B28F}" destId="{7BAA08B1-7DBB-47A5-B8EB-2364ED6E02BB}" srcOrd="2" destOrd="0" parTransId="{509D3E62-5F40-4C6A-BF95-2B068506C1B6}" sibTransId="{452DECBD-4B20-4EFB-962F-41D52ED2DA03}"/>
    <dgm:cxn modelId="{41A50E00-66B6-45D7-825D-8C86F5546A61}" type="presOf" srcId="{C9655E11-0C85-4319-B9A8-279AF9193A28}" destId="{C1D7DA70-3114-47EE-B642-41C81DD1D6FF}" srcOrd="0" destOrd="0" presId="urn:microsoft.com/office/officeart/2005/8/layout/vList6"/>
    <dgm:cxn modelId="{4A743789-5793-4A2A-8C6B-5DA132AA7DDB}" type="presOf" srcId="{034DD32F-014C-4A37-89DB-9AA5BED3A6BE}" destId="{107A52F2-F7EB-4D69-A509-E113A5C31216}" srcOrd="0" destOrd="0" presId="urn:microsoft.com/office/officeart/2005/8/layout/vList6"/>
    <dgm:cxn modelId="{0093093F-C583-422A-8289-CBA783C41A83}" srcId="{C9655E11-0C85-4319-B9A8-279AF9193A28}" destId="{12B45F3A-2B15-43EC-AA05-3D521DD8177B}" srcOrd="0" destOrd="0" parTransId="{2B2E6A3D-1201-4AFD-94E5-0A67FFA869C8}" sibTransId="{86EDBE92-8976-4D34-B8A9-5C022E0735F5}"/>
    <dgm:cxn modelId="{81581233-3CB8-4476-B58D-D7A373AD8E2B}" type="presParOf" srcId="{9D351C17-876C-47A1-9074-8D8516DFEEA7}" destId="{81467A19-114E-489C-B076-C291BCFFF642}" srcOrd="0" destOrd="0" presId="urn:microsoft.com/office/officeart/2005/8/layout/vList6"/>
    <dgm:cxn modelId="{8FCC5A44-D358-4AED-B557-13FDC2E5A402}" type="presParOf" srcId="{81467A19-114E-489C-B076-C291BCFFF642}" destId="{C1D7DA70-3114-47EE-B642-41C81DD1D6FF}" srcOrd="0" destOrd="0" presId="urn:microsoft.com/office/officeart/2005/8/layout/vList6"/>
    <dgm:cxn modelId="{19910105-9900-470E-81E8-D9BA07AB265C}" type="presParOf" srcId="{81467A19-114E-489C-B076-C291BCFFF642}" destId="{3B83AC31-347B-41CF-B914-EA221A5C2FC0}" srcOrd="1" destOrd="0" presId="urn:microsoft.com/office/officeart/2005/8/layout/vList6"/>
    <dgm:cxn modelId="{0D80A0B8-A229-417F-84F9-A267091631E5}" type="presParOf" srcId="{9D351C17-876C-47A1-9074-8D8516DFEEA7}" destId="{2EEF1765-F0DD-40E3-991A-168B8D610E70}" srcOrd="1" destOrd="0" presId="urn:microsoft.com/office/officeart/2005/8/layout/vList6"/>
    <dgm:cxn modelId="{3BACCAA9-7C80-43FF-8F09-1B74E3C9CF4C}" type="presParOf" srcId="{9D351C17-876C-47A1-9074-8D8516DFEEA7}" destId="{F1D3B489-2F33-45CF-9A88-2E9FE58D49B3}" srcOrd="2" destOrd="0" presId="urn:microsoft.com/office/officeart/2005/8/layout/vList6"/>
    <dgm:cxn modelId="{53A8153E-CC95-4136-B034-7C1CAACDDE14}" type="presParOf" srcId="{F1D3B489-2F33-45CF-9A88-2E9FE58D49B3}" destId="{0D520CBA-501B-4230-BDDC-3E642B4F0978}" srcOrd="0" destOrd="0" presId="urn:microsoft.com/office/officeart/2005/8/layout/vList6"/>
    <dgm:cxn modelId="{CA6E7711-C5B7-4DAD-882E-44368107657D}" type="presParOf" srcId="{F1D3B489-2F33-45CF-9A88-2E9FE58D49B3}" destId="{107A52F2-F7EB-4D69-A509-E113A5C3121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287DC-E7A3-4594-B01C-94D5692E3E8C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B17EB26-F95A-43BF-89C4-0F2BDEA43B8E}">
      <dgm:prSet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</a:rPr>
            <a:t>Лук вызывает аппетит и способствует улучшению выделения желудочного сока</a:t>
          </a:r>
          <a:endParaRPr lang="ru-RU" sz="2000" b="0" i="0" dirty="0">
            <a:solidFill>
              <a:schemeClr val="tx1"/>
            </a:solidFill>
          </a:endParaRPr>
        </a:p>
      </dgm:t>
    </dgm:pt>
    <dgm:pt modelId="{E7705F1F-EEAC-403A-A835-E031BED89DD6}" type="parTrans" cxnId="{538F4C15-6DF8-4F9C-9AE0-6C2F3811E23B}">
      <dgm:prSet/>
      <dgm:spPr/>
      <dgm:t>
        <a:bodyPr/>
        <a:lstStyle/>
        <a:p>
          <a:endParaRPr lang="ru-RU"/>
        </a:p>
      </dgm:t>
    </dgm:pt>
    <dgm:pt modelId="{923B03A1-4E06-4A6B-893C-9A09A3DC8BF1}" type="sibTrans" cxnId="{538F4C15-6DF8-4F9C-9AE0-6C2F3811E23B}">
      <dgm:prSet/>
      <dgm:spPr/>
      <dgm:t>
        <a:bodyPr/>
        <a:lstStyle/>
        <a:p>
          <a:endParaRPr lang="ru-RU"/>
        </a:p>
      </dgm:t>
    </dgm:pt>
    <dgm:pt modelId="{CA21A1CB-14E4-47B7-94D1-AC8CF93B4771}">
      <dgm:prSet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</a:rPr>
            <a:t>Овощ способствует очищению крови</a:t>
          </a:r>
          <a:endParaRPr lang="ru-RU" sz="2000" b="0" i="0" dirty="0">
            <a:solidFill>
              <a:schemeClr val="tx1"/>
            </a:solidFill>
          </a:endParaRPr>
        </a:p>
      </dgm:t>
    </dgm:pt>
    <dgm:pt modelId="{FA4A999D-BB97-4BB0-A089-DB56D23FC74C}" type="parTrans" cxnId="{F23B0CAA-3C6D-4407-860C-BD7AC7CA2384}">
      <dgm:prSet/>
      <dgm:spPr/>
      <dgm:t>
        <a:bodyPr/>
        <a:lstStyle/>
        <a:p>
          <a:endParaRPr lang="ru-RU"/>
        </a:p>
      </dgm:t>
    </dgm:pt>
    <dgm:pt modelId="{3C28B869-0DC8-4B34-99A5-CE39F01AB127}" type="sibTrans" cxnId="{F23B0CAA-3C6D-4407-860C-BD7AC7CA2384}">
      <dgm:prSet/>
      <dgm:spPr/>
      <dgm:t>
        <a:bodyPr/>
        <a:lstStyle/>
        <a:p>
          <a:endParaRPr lang="ru-RU"/>
        </a:p>
      </dgm:t>
    </dgm:pt>
    <dgm:pt modelId="{7F832876-65AF-43D4-9EF4-50801310256B}">
      <dgm:prSet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</a:rPr>
            <a:t>О борьбе с простудными недугами данного продукта известно всем</a:t>
          </a:r>
          <a:endParaRPr lang="ru-RU" sz="2000" dirty="0">
            <a:solidFill>
              <a:schemeClr val="tx1"/>
            </a:solidFill>
          </a:endParaRPr>
        </a:p>
      </dgm:t>
    </dgm:pt>
    <dgm:pt modelId="{A10D3755-FFB8-4FBE-B6E2-99662ED21A70}" type="parTrans" cxnId="{88E67FC7-53C6-4195-847E-FA6146F74D19}">
      <dgm:prSet/>
      <dgm:spPr/>
      <dgm:t>
        <a:bodyPr/>
        <a:lstStyle/>
        <a:p>
          <a:endParaRPr lang="ru-RU"/>
        </a:p>
      </dgm:t>
    </dgm:pt>
    <dgm:pt modelId="{3D761382-241B-477A-81CD-798408D0B129}" type="sibTrans" cxnId="{88E67FC7-53C6-4195-847E-FA6146F74D19}">
      <dgm:prSet/>
      <dgm:spPr/>
      <dgm:t>
        <a:bodyPr/>
        <a:lstStyle/>
        <a:p>
          <a:endParaRPr lang="ru-RU"/>
        </a:p>
      </dgm:t>
    </dgm:pt>
    <dgm:pt modelId="{E0AE717F-B7AE-4C98-8511-2716C980867F}">
      <dgm:prSet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</a:rPr>
            <a:t>Маски из лука позволяют засиять красотой безжизненным волосам </a:t>
          </a:r>
          <a:endParaRPr lang="ru-RU" sz="2000" b="0" i="0" dirty="0">
            <a:solidFill>
              <a:schemeClr val="tx1"/>
            </a:solidFill>
          </a:endParaRPr>
        </a:p>
      </dgm:t>
    </dgm:pt>
    <dgm:pt modelId="{3B739C24-EC51-4D8C-9E27-5E5D77438F1F}" type="parTrans" cxnId="{8CC694B0-5807-4D00-822A-3E1A9F40AB31}">
      <dgm:prSet/>
      <dgm:spPr/>
      <dgm:t>
        <a:bodyPr/>
        <a:lstStyle/>
        <a:p>
          <a:endParaRPr lang="ru-RU"/>
        </a:p>
      </dgm:t>
    </dgm:pt>
    <dgm:pt modelId="{CCE25C67-AE79-4F99-8297-771AFF12C683}" type="sibTrans" cxnId="{8CC694B0-5807-4D00-822A-3E1A9F40AB31}">
      <dgm:prSet/>
      <dgm:spPr/>
      <dgm:t>
        <a:bodyPr/>
        <a:lstStyle/>
        <a:p>
          <a:endParaRPr lang="ru-RU"/>
        </a:p>
      </dgm:t>
    </dgm:pt>
    <dgm:pt modelId="{BF511387-83B7-462F-A95B-39AAB751844D}">
      <dgm:prSet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</a:rPr>
            <a:t>Антибактериальные свойства. Лук в человеческом организме уничтожает различные микробы</a:t>
          </a:r>
          <a:endParaRPr lang="ru-RU" sz="2000" b="0" i="0" dirty="0">
            <a:solidFill>
              <a:schemeClr val="tx1"/>
            </a:solidFill>
          </a:endParaRPr>
        </a:p>
      </dgm:t>
    </dgm:pt>
    <dgm:pt modelId="{410290DA-4C17-43BB-83A7-135FE10CE1BA}" type="sibTrans" cxnId="{7A11F239-9212-494A-9CCE-BF7EBB0B3053}">
      <dgm:prSet/>
      <dgm:spPr/>
      <dgm:t>
        <a:bodyPr/>
        <a:lstStyle/>
        <a:p>
          <a:endParaRPr lang="ru-RU"/>
        </a:p>
      </dgm:t>
    </dgm:pt>
    <dgm:pt modelId="{CCDD33BB-9CF7-43DD-8C12-D826818FCB09}" type="parTrans" cxnId="{7A11F239-9212-494A-9CCE-BF7EBB0B3053}">
      <dgm:prSet/>
      <dgm:spPr/>
      <dgm:t>
        <a:bodyPr/>
        <a:lstStyle/>
        <a:p>
          <a:endParaRPr lang="ru-RU"/>
        </a:p>
      </dgm:t>
    </dgm:pt>
    <dgm:pt modelId="{C7174503-A730-4D33-9FE9-8ADBD6C314B9}" type="pres">
      <dgm:prSet presAssocID="{BF9287DC-E7A3-4594-B01C-94D5692E3E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05F0A3-0515-4A44-A29D-81D98CFDA9A5}" type="pres">
      <dgm:prSet presAssocID="{BF511387-83B7-462F-A95B-39AAB751844D}" presName="parentLin" presStyleCnt="0"/>
      <dgm:spPr/>
    </dgm:pt>
    <dgm:pt modelId="{5B1D7CBC-1B4F-4714-BDAF-03B5A1041CFA}" type="pres">
      <dgm:prSet presAssocID="{BF511387-83B7-462F-A95B-39AAB751844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92A5D04-C687-4E4D-8387-3351ABD719B2}" type="pres">
      <dgm:prSet presAssocID="{BF511387-83B7-462F-A95B-39AAB751844D}" presName="parentText" presStyleLbl="node1" presStyleIdx="0" presStyleCnt="5" custScaleX="140444" custScaleY="352126" custLinFactNeighborX="-8489" custLinFactNeighborY="51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E28E1-2BEE-48F2-9AB5-C49D349AB3A7}" type="pres">
      <dgm:prSet presAssocID="{BF511387-83B7-462F-A95B-39AAB751844D}" presName="negativeSpace" presStyleCnt="0"/>
      <dgm:spPr/>
    </dgm:pt>
    <dgm:pt modelId="{1849F1C9-0912-49F1-A0BD-45149CBA5F7F}" type="pres">
      <dgm:prSet presAssocID="{BF511387-83B7-462F-A95B-39AAB751844D}" presName="childText" presStyleLbl="conFgAcc1" presStyleIdx="0" presStyleCnt="5">
        <dgm:presLayoutVars>
          <dgm:bulletEnabled val="1"/>
        </dgm:presLayoutVars>
      </dgm:prSet>
      <dgm:spPr/>
    </dgm:pt>
    <dgm:pt modelId="{0F675007-D5F6-4991-8EFE-237963B37FD5}" type="pres">
      <dgm:prSet presAssocID="{410290DA-4C17-43BB-83A7-135FE10CE1BA}" presName="spaceBetweenRectangles" presStyleCnt="0"/>
      <dgm:spPr/>
    </dgm:pt>
    <dgm:pt modelId="{68B3E084-9106-44CE-A40F-128700D0B0B0}" type="pres">
      <dgm:prSet presAssocID="{5B17EB26-F95A-43BF-89C4-0F2BDEA43B8E}" presName="parentLin" presStyleCnt="0"/>
      <dgm:spPr/>
    </dgm:pt>
    <dgm:pt modelId="{75E97C64-F8B4-4428-A90C-F2F54CB85FE8}" type="pres">
      <dgm:prSet presAssocID="{5B17EB26-F95A-43BF-89C4-0F2BDEA43B8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8156FAB-86C9-492B-874C-08D72405C33A}" type="pres">
      <dgm:prSet presAssocID="{5B17EB26-F95A-43BF-89C4-0F2BDEA43B8E}" presName="parentText" presStyleLbl="node1" presStyleIdx="1" presStyleCnt="5" custScaleX="142857" custScaleY="152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38B25-0967-4776-9995-BB9A0B965A0D}" type="pres">
      <dgm:prSet presAssocID="{5B17EB26-F95A-43BF-89C4-0F2BDEA43B8E}" presName="negativeSpace" presStyleCnt="0"/>
      <dgm:spPr/>
    </dgm:pt>
    <dgm:pt modelId="{9B6BECF7-AA14-4A8B-8177-F28E34CADE9F}" type="pres">
      <dgm:prSet presAssocID="{5B17EB26-F95A-43BF-89C4-0F2BDEA43B8E}" presName="childText" presStyleLbl="conFgAcc1" presStyleIdx="1" presStyleCnt="5">
        <dgm:presLayoutVars>
          <dgm:bulletEnabled val="1"/>
        </dgm:presLayoutVars>
      </dgm:prSet>
      <dgm:spPr/>
    </dgm:pt>
    <dgm:pt modelId="{A050A580-885A-432F-8EA8-74B3ABE5E975}" type="pres">
      <dgm:prSet presAssocID="{923B03A1-4E06-4A6B-893C-9A09A3DC8BF1}" presName="spaceBetweenRectangles" presStyleCnt="0"/>
      <dgm:spPr/>
    </dgm:pt>
    <dgm:pt modelId="{AB71CCB7-2B87-4628-8209-AE5F2F3E83BF}" type="pres">
      <dgm:prSet presAssocID="{7F832876-65AF-43D4-9EF4-50801310256B}" presName="parentLin" presStyleCnt="0"/>
      <dgm:spPr/>
    </dgm:pt>
    <dgm:pt modelId="{5C2F8F19-E4E4-48B5-A28B-DAA9A9DD76C5}" type="pres">
      <dgm:prSet presAssocID="{7F832876-65AF-43D4-9EF4-50801310256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CF9E582-AE82-4DEF-BC6A-B6DC4DF6B142}" type="pres">
      <dgm:prSet presAssocID="{7F832876-65AF-43D4-9EF4-50801310256B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BD8CE-C2A6-4855-9236-0984D3B68CAF}" type="pres">
      <dgm:prSet presAssocID="{7F832876-65AF-43D4-9EF4-50801310256B}" presName="negativeSpace" presStyleCnt="0"/>
      <dgm:spPr/>
    </dgm:pt>
    <dgm:pt modelId="{2256BA92-FBBA-4C5F-811E-70921F058365}" type="pres">
      <dgm:prSet presAssocID="{7F832876-65AF-43D4-9EF4-50801310256B}" presName="childText" presStyleLbl="conFgAcc1" presStyleIdx="2" presStyleCnt="5">
        <dgm:presLayoutVars>
          <dgm:bulletEnabled val="1"/>
        </dgm:presLayoutVars>
      </dgm:prSet>
      <dgm:spPr/>
    </dgm:pt>
    <dgm:pt modelId="{249B2A38-53C6-463B-9637-812BCFB39C8F}" type="pres">
      <dgm:prSet presAssocID="{3D761382-241B-477A-81CD-798408D0B129}" presName="spaceBetweenRectangles" presStyleCnt="0"/>
      <dgm:spPr/>
    </dgm:pt>
    <dgm:pt modelId="{DF025905-19AD-4E03-8AAE-F1130928B3B0}" type="pres">
      <dgm:prSet presAssocID="{CA21A1CB-14E4-47B7-94D1-AC8CF93B4771}" presName="parentLin" presStyleCnt="0"/>
      <dgm:spPr/>
    </dgm:pt>
    <dgm:pt modelId="{C9C6891F-90E2-41EB-A7C5-4750E204DD3A}" type="pres">
      <dgm:prSet presAssocID="{CA21A1CB-14E4-47B7-94D1-AC8CF93B477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E6C0589-7E5C-45EA-88E8-F6D4BBDECEB3}" type="pres">
      <dgm:prSet presAssocID="{CA21A1CB-14E4-47B7-94D1-AC8CF93B4771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F4276-364C-48EE-86DC-EC630266DE25}" type="pres">
      <dgm:prSet presAssocID="{CA21A1CB-14E4-47B7-94D1-AC8CF93B4771}" presName="negativeSpace" presStyleCnt="0"/>
      <dgm:spPr/>
    </dgm:pt>
    <dgm:pt modelId="{A2232A75-F57C-4D2A-BB6E-42717618CFA4}" type="pres">
      <dgm:prSet presAssocID="{CA21A1CB-14E4-47B7-94D1-AC8CF93B4771}" presName="childText" presStyleLbl="conFgAcc1" presStyleIdx="3" presStyleCnt="5">
        <dgm:presLayoutVars>
          <dgm:bulletEnabled val="1"/>
        </dgm:presLayoutVars>
      </dgm:prSet>
      <dgm:spPr/>
    </dgm:pt>
    <dgm:pt modelId="{00FE3A82-3BAB-4C0D-B7D9-70FBE1BBCD7E}" type="pres">
      <dgm:prSet presAssocID="{3C28B869-0DC8-4B34-99A5-CE39F01AB127}" presName="spaceBetweenRectangles" presStyleCnt="0"/>
      <dgm:spPr/>
    </dgm:pt>
    <dgm:pt modelId="{D39A2A3D-1ECE-47FF-9B7B-0BA88345ECCD}" type="pres">
      <dgm:prSet presAssocID="{E0AE717F-B7AE-4C98-8511-2716C980867F}" presName="parentLin" presStyleCnt="0"/>
      <dgm:spPr/>
    </dgm:pt>
    <dgm:pt modelId="{CDDD8B3E-14C9-4E6F-AB96-C1CC33568EEB}" type="pres">
      <dgm:prSet presAssocID="{E0AE717F-B7AE-4C98-8511-2716C980867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F2DE6B8-B440-444B-9D55-398B6AE2A28E}" type="pres">
      <dgm:prSet presAssocID="{E0AE717F-B7AE-4C98-8511-2716C980867F}" presName="parentText" presStyleLbl="node1" presStyleIdx="4" presStyleCnt="5" custScaleX="142857" custScaleY="144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DA1C1-D793-4A12-981B-D4AE6979ED37}" type="pres">
      <dgm:prSet presAssocID="{E0AE717F-B7AE-4C98-8511-2716C980867F}" presName="negativeSpace" presStyleCnt="0"/>
      <dgm:spPr/>
    </dgm:pt>
    <dgm:pt modelId="{DE66A471-EB86-4C14-B20B-88CCF207A062}" type="pres">
      <dgm:prSet presAssocID="{E0AE717F-B7AE-4C98-8511-2716C980867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EF90F47-7C77-44C5-AA50-D5906145C5FE}" type="presOf" srcId="{BF511387-83B7-462F-A95B-39AAB751844D}" destId="{692A5D04-C687-4E4D-8387-3351ABD719B2}" srcOrd="1" destOrd="0" presId="urn:microsoft.com/office/officeart/2005/8/layout/list1"/>
    <dgm:cxn modelId="{EA2FB51C-050F-4C08-AC65-97C4B2E5A34F}" type="presOf" srcId="{CA21A1CB-14E4-47B7-94D1-AC8CF93B4771}" destId="{0E6C0589-7E5C-45EA-88E8-F6D4BBDECEB3}" srcOrd="1" destOrd="0" presId="urn:microsoft.com/office/officeart/2005/8/layout/list1"/>
    <dgm:cxn modelId="{C5F0EAA8-6CA5-4439-9BDE-C183C4D3C16E}" type="presOf" srcId="{5B17EB26-F95A-43BF-89C4-0F2BDEA43B8E}" destId="{88156FAB-86C9-492B-874C-08D72405C33A}" srcOrd="1" destOrd="0" presId="urn:microsoft.com/office/officeart/2005/8/layout/list1"/>
    <dgm:cxn modelId="{538F4C15-6DF8-4F9C-9AE0-6C2F3811E23B}" srcId="{BF9287DC-E7A3-4594-B01C-94D5692E3E8C}" destId="{5B17EB26-F95A-43BF-89C4-0F2BDEA43B8E}" srcOrd="1" destOrd="0" parTransId="{E7705F1F-EEAC-403A-A835-E031BED89DD6}" sibTransId="{923B03A1-4E06-4A6B-893C-9A09A3DC8BF1}"/>
    <dgm:cxn modelId="{91A84000-FDD5-4BC4-933D-69C268C228F4}" type="presOf" srcId="{CA21A1CB-14E4-47B7-94D1-AC8CF93B4771}" destId="{C9C6891F-90E2-41EB-A7C5-4750E204DD3A}" srcOrd="0" destOrd="0" presId="urn:microsoft.com/office/officeart/2005/8/layout/list1"/>
    <dgm:cxn modelId="{BDDFD99B-E096-4C7B-B02A-CE9D838C1A45}" type="presOf" srcId="{E0AE717F-B7AE-4C98-8511-2716C980867F}" destId="{1F2DE6B8-B440-444B-9D55-398B6AE2A28E}" srcOrd="1" destOrd="0" presId="urn:microsoft.com/office/officeart/2005/8/layout/list1"/>
    <dgm:cxn modelId="{325C7D8E-1028-4324-B679-2CE5765A7538}" type="presOf" srcId="{7F832876-65AF-43D4-9EF4-50801310256B}" destId="{BCF9E582-AE82-4DEF-BC6A-B6DC4DF6B142}" srcOrd="1" destOrd="0" presId="urn:microsoft.com/office/officeart/2005/8/layout/list1"/>
    <dgm:cxn modelId="{4FC919EF-A7A3-4698-9221-3DB1552ECC8C}" type="presOf" srcId="{5B17EB26-F95A-43BF-89C4-0F2BDEA43B8E}" destId="{75E97C64-F8B4-4428-A90C-F2F54CB85FE8}" srcOrd="0" destOrd="0" presId="urn:microsoft.com/office/officeart/2005/8/layout/list1"/>
    <dgm:cxn modelId="{88E67FC7-53C6-4195-847E-FA6146F74D19}" srcId="{BF9287DC-E7A3-4594-B01C-94D5692E3E8C}" destId="{7F832876-65AF-43D4-9EF4-50801310256B}" srcOrd="2" destOrd="0" parTransId="{A10D3755-FFB8-4FBE-B6E2-99662ED21A70}" sibTransId="{3D761382-241B-477A-81CD-798408D0B129}"/>
    <dgm:cxn modelId="{F99E98FD-0AE0-4AEA-AC76-1281C7F7DA84}" type="presOf" srcId="{BF511387-83B7-462F-A95B-39AAB751844D}" destId="{5B1D7CBC-1B4F-4714-BDAF-03B5A1041CFA}" srcOrd="0" destOrd="0" presId="urn:microsoft.com/office/officeart/2005/8/layout/list1"/>
    <dgm:cxn modelId="{7A11F239-9212-494A-9CCE-BF7EBB0B3053}" srcId="{BF9287DC-E7A3-4594-B01C-94D5692E3E8C}" destId="{BF511387-83B7-462F-A95B-39AAB751844D}" srcOrd="0" destOrd="0" parTransId="{CCDD33BB-9CF7-43DD-8C12-D826818FCB09}" sibTransId="{410290DA-4C17-43BB-83A7-135FE10CE1BA}"/>
    <dgm:cxn modelId="{D0538B54-347D-4B63-A658-555748E2186E}" type="presOf" srcId="{7F832876-65AF-43D4-9EF4-50801310256B}" destId="{5C2F8F19-E4E4-48B5-A28B-DAA9A9DD76C5}" srcOrd="0" destOrd="0" presId="urn:microsoft.com/office/officeart/2005/8/layout/list1"/>
    <dgm:cxn modelId="{61F9571A-24EA-4192-A754-8D093547425B}" type="presOf" srcId="{E0AE717F-B7AE-4C98-8511-2716C980867F}" destId="{CDDD8B3E-14C9-4E6F-AB96-C1CC33568EEB}" srcOrd="0" destOrd="0" presId="urn:microsoft.com/office/officeart/2005/8/layout/list1"/>
    <dgm:cxn modelId="{8CC694B0-5807-4D00-822A-3E1A9F40AB31}" srcId="{BF9287DC-E7A3-4594-B01C-94D5692E3E8C}" destId="{E0AE717F-B7AE-4C98-8511-2716C980867F}" srcOrd="4" destOrd="0" parTransId="{3B739C24-EC51-4D8C-9E27-5E5D77438F1F}" sibTransId="{CCE25C67-AE79-4F99-8297-771AFF12C683}"/>
    <dgm:cxn modelId="{F23B0CAA-3C6D-4407-860C-BD7AC7CA2384}" srcId="{BF9287DC-E7A3-4594-B01C-94D5692E3E8C}" destId="{CA21A1CB-14E4-47B7-94D1-AC8CF93B4771}" srcOrd="3" destOrd="0" parTransId="{FA4A999D-BB97-4BB0-A089-DB56D23FC74C}" sibTransId="{3C28B869-0DC8-4B34-99A5-CE39F01AB127}"/>
    <dgm:cxn modelId="{1E15BEF4-F2D8-47E9-9128-E0828EB2AD6C}" type="presOf" srcId="{BF9287DC-E7A3-4594-B01C-94D5692E3E8C}" destId="{C7174503-A730-4D33-9FE9-8ADBD6C314B9}" srcOrd="0" destOrd="0" presId="urn:microsoft.com/office/officeart/2005/8/layout/list1"/>
    <dgm:cxn modelId="{012DC5CC-E4AF-49F5-825B-61DA21C5EB71}" type="presParOf" srcId="{C7174503-A730-4D33-9FE9-8ADBD6C314B9}" destId="{3B05F0A3-0515-4A44-A29D-81D98CFDA9A5}" srcOrd="0" destOrd="0" presId="urn:microsoft.com/office/officeart/2005/8/layout/list1"/>
    <dgm:cxn modelId="{D5B5F7A1-E0BB-447C-82E3-204C201C63A6}" type="presParOf" srcId="{3B05F0A3-0515-4A44-A29D-81D98CFDA9A5}" destId="{5B1D7CBC-1B4F-4714-BDAF-03B5A1041CFA}" srcOrd="0" destOrd="0" presId="urn:microsoft.com/office/officeart/2005/8/layout/list1"/>
    <dgm:cxn modelId="{70FE7BD0-7CA8-4722-B4A4-A0A25D395D82}" type="presParOf" srcId="{3B05F0A3-0515-4A44-A29D-81D98CFDA9A5}" destId="{692A5D04-C687-4E4D-8387-3351ABD719B2}" srcOrd="1" destOrd="0" presId="urn:microsoft.com/office/officeart/2005/8/layout/list1"/>
    <dgm:cxn modelId="{1FBA3E5B-32A4-4E1B-A91E-3FEFA894C359}" type="presParOf" srcId="{C7174503-A730-4D33-9FE9-8ADBD6C314B9}" destId="{D22E28E1-2BEE-48F2-9AB5-C49D349AB3A7}" srcOrd="1" destOrd="0" presId="urn:microsoft.com/office/officeart/2005/8/layout/list1"/>
    <dgm:cxn modelId="{305878B8-44CD-41B6-991B-6F096CC0C627}" type="presParOf" srcId="{C7174503-A730-4D33-9FE9-8ADBD6C314B9}" destId="{1849F1C9-0912-49F1-A0BD-45149CBA5F7F}" srcOrd="2" destOrd="0" presId="urn:microsoft.com/office/officeart/2005/8/layout/list1"/>
    <dgm:cxn modelId="{6EB5A0C3-D482-4678-A847-ED3373406902}" type="presParOf" srcId="{C7174503-A730-4D33-9FE9-8ADBD6C314B9}" destId="{0F675007-D5F6-4991-8EFE-237963B37FD5}" srcOrd="3" destOrd="0" presId="urn:microsoft.com/office/officeart/2005/8/layout/list1"/>
    <dgm:cxn modelId="{8015C50E-832F-4954-802A-A1C8D413DBF3}" type="presParOf" srcId="{C7174503-A730-4D33-9FE9-8ADBD6C314B9}" destId="{68B3E084-9106-44CE-A40F-128700D0B0B0}" srcOrd="4" destOrd="0" presId="urn:microsoft.com/office/officeart/2005/8/layout/list1"/>
    <dgm:cxn modelId="{B1114D04-D121-42E2-BD3D-9C97AB4D32F2}" type="presParOf" srcId="{68B3E084-9106-44CE-A40F-128700D0B0B0}" destId="{75E97C64-F8B4-4428-A90C-F2F54CB85FE8}" srcOrd="0" destOrd="0" presId="urn:microsoft.com/office/officeart/2005/8/layout/list1"/>
    <dgm:cxn modelId="{C9880B80-89CE-4DDE-9216-1413F0DDE55B}" type="presParOf" srcId="{68B3E084-9106-44CE-A40F-128700D0B0B0}" destId="{88156FAB-86C9-492B-874C-08D72405C33A}" srcOrd="1" destOrd="0" presId="urn:microsoft.com/office/officeart/2005/8/layout/list1"/>
    <dgm:cxn modelId="{0BDDD439-4F9A-4E8E-BEDE-89749ED3ED8D}" type="presParOf" srcId="{C7174503-A730-4D33-9FE9-8ADBD6C314B9}" destId="{5DB38B25-0967-4776-9995-BB9A0B965A0D}" srcOrd="5" destOrd="0" presId="urn:microsoft.com/office/officeart/2005/8/layout/list1"/>
    <dgm:cxn modelId="{5B03C0F8-1DAE-45D3-8909-4ADE96F4410E}" type="presParOf" srcId="{C7174503-A730-4D33-9FE9-8ADBD6C314B9}" destId="{9B6BECF7-AA14-4A8B-8177-F28E34CADE9F}" srcOrd="6" destOrd="0" presId="urn:microsoft.com/office/officeart/2005/8/layout/list1"/>
    <dgm:cxn modelId="{64E730B0-F862-40F6-894B-0023930BFF59}" type="presParOf" srcId="{C7174503-A730-4D33-9FE9-8ADBD6C314B9}" destId="{A050A580-885A-432F-8EA8-74B3ABE5E975}" srcOrd="7" destOrd="0" presId="urn:microsoft.com/office/officeart/2005/8/layout/list1"/>
    <dgm:cxn modelId="{1B54371F-5FE9-4B94-9E3E-734058F138A3}" type="presParOf" srcId="{C7174503-A730-4D33-9FE9-8ADBD6C314B9}" destId="{AB71CCB7-2B87-4628-8209-AE5F2F3E83BF}" srcOrd="8" destOrd="0" presId="urn:microsoft.com/office/officeart/2005/8/layout/list1"/>
    <dgm:cxn modelId="{9BC0CADE-AA16-4B59-B7ED-C74F8B755A9D}" type="presParOf" srcId="{AB71CCB7-2B87-4628-8209-AE5F2F3E83BF}" destId="{5C2F8F19-E4E4-48B5-A28B-DAA9A9DD76C5}" srcOrd="0" destOrd="0" presId="urn:microsoft.com/office/officeart/2005/8/layout/list1"/>
    <dgm:cxn modelId="{5372B249-11B9-4824-9432-F3852905A92C}" type="presParOf" srcId="{AB71CCB7-2B87-4628-8209-AE5F2F3E83BF}" destId="{BCF9E582-AE82-4DEF-BC6A-B6DC4DF6B142}" srcOrd="1" destOrd="0" presId="urn:microsoft.com/office/officeart/2005/8/layout/list1"/>
    <dgm:cxn modelId="{CAE4F0F4-DB0D-4F6B-80FA-B578CD39D596}" type="presParOf" srcId="{C7174503-A730-4D33-9FE9-8ADBD6C314B9}" destId="{70BBD8CE-C2A6-4855-9236-0984D3B68CAF}" srcOrd="9" destOrd="0" presId="urn:microsoft.com/office/officeart/2005/8/layout/list1"/>
    <dgm:cxn modelId="{E4A06A40-19F7-486E-94ED-8DFE3E0D876A}" type="presParOf" srcId="{C7174503-A730-4D33-9FE9-8ADBD6C314B9}" destId="{2256BA92-FBBA-4C5F-811E-70921F058365}" srcOrd="10" destOrd="0" presId="urn:microsoft.com/office/officeart/2005/8/layout/list1"/>
    <dgm:cxn modelId="{2C252003-F120-4EF6-83CF-CB2BE2FF90A0}" type="presParOf" srcId="{C7174503-A730-4D33-9FE9-8ADBD6C314B9}" destId="{249B2A38-53C6-463B-9637-812BCFB39C8F}" srcOrd="11" destOrd="0" presId="urn:microsoft.com/office/officeart/2005/8/layout/list1"/>
    <dgm:cxn modelId="{D41516FF-125D-4B69-9B6D-1F7F3FBB7F0E}" type="presParOf" srcId="{C7174503-A730-4D33-9FE9-8ADBD6C314B9}" destId="{DF025905-19AD-4E03-8AAE-F1130928B3B0}" srcOrd="12" destOrd="0" presId="urn:microsoft.com/office/officeart/2005/8/layout/list1"/>
    <dgm:cxn modelId="{7C5E3BAC-FD8D-476C-97EC-9848B47E75EA}" type="presParOf" srcId="{DF025905-19AD-4E03-8AAE-F1130928B3B0}" destId="{C9C6891F-90E2-41EB-A7C5-4750E204DD3A}" srcOrd="0" destOrd="0" presId="urn:microsoft.com/office/officeart/2005/8/layout/list1"/>
    <dgm:cxn modelId="{D3D9A87A-9F0E-408F-A4BD-3528AF8E1E99}" type="presParOf" srcId="{DF025905-19AD-4E03-8AAE-F1130928B3B0}" destId="{0E6C0589-7E5C-45EA-88E8-F6D4BBDECEB3}" srcOrd="1" destOrd="0" presId="urn:microsoft.com/office/officeart/2005/8/layout/list1"/>
    <dgm:cxn modelId="{3C6E5E38-9B7E-4AF1-9928-C4872887BDAD}" type="presParOf" srcId="{C7174503-A730-4D33-9FE9-8ADBD6C314B9}" destId="{58FF4276-364C-48EE-86DC-EC630266DE25}" srcOrd="13" destOrd="0" presId="urn:microsoft.com/office/officeart/2005/8/layout/list1"/>
    <dgm:cxn modelId="{935F2D2B-DE15-47F6-9B78-955D7AFCC0B8}" type="presParOf" srcId="{C7174503-A730-4D33-9FE9-8ADBD6C314B9}" destId="{A2232A75-F57C-4D2A-BB6E-42717618CFA4}" srcOrd="14" destOrd="0" presId="urn:microsoft.com/office/officeart/2005/8/layout/list1"/>
    <dgm:cxn modelId="{6CF2ADCC-7804-4DE3-968E-E73DF05C9D16}" type="presParOf" srcId="{C7174503-A730-4D33-9FE9-8ADBD6C314B9}" destId="{00FE3A82-3BAB-4C0D-B7D9-70FBE1BBCD7E}" srcOrd="15" destOrd="0" presId="urn:microsoft.com/office/officeart/2005/8/layout/list1"/>
    <dgm:cxn modelId="{E7E5FDCC-8787-466C-9DA8-8380A89A886C}" type="presParOf" srcId="{C7174503-A730-4D33-9FE9-8ADBD6C314B9}" destId="{D39A2A3D-1ECE-47FF-9B7B-0BA88345ECCD}" srcOrd="16" destOrd="0" presId="urn:microsoft.com/office/officeart/2005/8/layout/list1"/>
    <dgm:cxn modelId="{927DE846-A957-4820-870F-51FC3955CDAC}" type="presParOf" srcId="{D39A2A3D-1ECE-47FF-9B7B-0BA88345ECCD}" destId="{CDDD8B3E-14C9-4E6F-AB96-C1CC33568EEB}" srcOrd="0" destOrd="0" presId="urn:microsoft.com/office/officeart/2005/8/layout/list1"/>
    <dgm:cxn modelId="{E74A45EA-5822-489A-8C0D-9083BBA014AE}" type="presParOf" srcId="{D39A2A3D-1ECE-47FF-9B7B-0BA88345ECCD}" destId="{1F2DE6B8-B440-444B-9D55-398B6AE2A28E}" srcOrd="1" destOrd="0" presId="urn:microsoft.com/office/officeart/2005/8/layout/list1"/>
    <dgm:cxn modelId="{AD4AF904-009D-4F2F-9CDE-E24680081F78}" type="presParOf" srcId="{C7174503-A730-4D33-9FE9-8ADBD6C314B9}" destId="{B3DDA1C1-D793-4A12-981B-D4AE6979ED37}" srcOrd="17" destOrd="0" presId="urn:microsoft.com/office/officeart/2005/8/layout/list1"/>
    <dgm:cxn modelId="{5936782D-F354-4DFE-85CE-CDDCB883D945}" type="presParOf" srcId="{C7174503-A730-4D33-9FE9-8ADBD6C314B9}" destId="{DE66A471-EB86-4C14-B20B-88CCF207A06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3AC31-347B-41CF-B914-EA221A5C2FC0}">
      <dsp:nvSpPr>
        <dsp:cNvPr id="0" name=""/>
        <dsp:cNvSpPr/>
      </dsp:nvSpPr>
      <dsp:spPr>
        <a:xfrm>
          <a:off x="2660938" y="2154"/>
          <a:ext cx="4475928" cy="2955272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3">
                <a:tint val="73000"/>
                <a:satMod val="150000"/>
              </a:schemeClr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rgbClr val="FFFF00"/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  <a:softEdge rad="63500"/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Узнать о строении, особенностях и применении лука;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выяснить влияние различных условий на рост и развитие лука.</a:t>
          </a:r>
          <a:endParaRPr lang="ru-RU" sz="2300" kern="1200" dirty="0"/>
        </a:p>
      </dsp:txBody>
      <dsp:txXfrm>
        <a:off x="2660938" y="371563"/>
        <a:ext cx="3367701" cy="2216454"/>
      </dsp:txXfrm>
    </dsp:sp>
    <dsp:sp modelId="{C1D7DA70-3114-47EE-B642-41C81DD1D6FF}">
      <dsp:nvSpPr>
        <dsp:cNvPr id="0" name=""/>
        <dsp:cNvSpPr/>
      </dsp:nvSpPr>
      <dsp:spPr>
        <a:xfrm>
          <a:off x="6932" y="228404"/>
          <a:ext cx="2654006" cy="2502771"/>
        </a:xfrm>
        <a:prstGeom prst="roundRect">
          <a:avLst/>
        </a:prstGeom>
        <a:gradFill rotWithShape="1">
          <a:gsLst>
            <a:gs pos="0">
              <a:schemeClr val="accent1">
                <a:tint val="73000"/>
                <a:satMod val="150000"/>
              </a:schemeClr>
            </a:gs>
            <a:gs pos="25000">
              <a:schemeClr val="accent1">
                <a:tint val="96000"/>
                <a:shade val="80000"/>
                <a:satMod val="105000"/>
              </a:schemeClr>
            </a:gs>
            <a:gs pos="38000">
              <a:schemeClr val="accent1">
                <a:tint val="96000"/>
                <a:shade val="59000"/>
                <a:satMod val="120000"/>
              </a:schemeClr>
            </a:gs>
            <a:gs pos="55000">
              <a:schemeClr val="accent1">
                <a:shade val="57000"/>
                <a:satMod val="120000"/>
              </a:schemeClr>
            </a:gs>
            <a:gs pos="80000">
              <a:schemeClr val="accent1">
                <a:shade val="56000"/>
                <a:satMod val="145000"/>
              </a:schemeClr>
            </a:gs>
            <a:gs pos="88000">
              <a:schemeClr val="accent1">
                <a:shade val="63000"/>
                <a:satMod val="160000"/>
              </a:schemeClr>
            </a:gs>
            <a:gs pos="100000">
              <a:schemeClr val="accent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rgbClr val="FFFF00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  <a:reflection blurRad="6350" stA="52000" endA="300" endPos="35000" dir="5400000" sy="-100000" algn="bl" rotWithShape="0"/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solidFill>
                <a:schemeClr val="tx1"/>
              </a:solidFill>
            </a:rPr>
            <a:t>Цели:</a:t>
          </a:r>
          <a:endParaRPr lang="ru-RU" sz="4600" kern="1200" dirty="0">
            <a:solidFill>
              <a:schemeClr val="tx1"/>
            </a:solidFill>
          </a:endParaRPr>
        </a:p>
      </dsp:txBody>
      <dsp:txXfrm>
        <a:off x="129107" y="350579"/>
        <a:ext cx="2409656" cy="2258421"/>
      </dsp:txXfrm>
    </dsp:sp>
    <dsp:sp modelId="{107A52F2-F7EB-4D69-A509-E113A5C31216}">
      <dsp:nvSpPr>
        <dsp:cNvPr id="0" name=""/>
        <dsp:cNvSpPr/>
      </dsp:nvSpPr>
      <dsp:spPr>
        <a:xfrm>
          <a:off x="2748123" y="3207704"/>
          <a:ext cx="4393450" cy="2648057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3">
                <a:tint val="73000"/>
                <a:satMod val="150000"/>
              </a:schemeClr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rgbClr val="FFFF00"/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  <a:softEdge rad="63500"/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собрать материал о луке расспрашивая взрослых, наблюдая за растением;</a:t>
          </a:r>
          <a:endParaRPr lang="ru-RU" sz="2200" kern="1200" dirty="0"/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провести наблюдение в домашних условиях;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сделать ввод.</a:t>
          </a:r>
          <a:endParaRPr lang="ru-RU" sz="2200" kern="1200" dirty="0"/>
        </a:p>
      </dsp:txBody>
      <dsp:txXfrm>
        <a:off x="2748123" y="3538711"/>
        <a:ext cx="3400429" cy="1986043"/>
      </dsp:txXfrm>
    </dsp:sp>
    <dsp:sp modelId="{0D520CBA-501B-4230-BDDC-3E642B4F0978}">
      <dsp:nvSpPr>
        <dsp:cNvPr id="0" name=""/>
        <dsp:cNvSpPr/>
      </dsp:nvSpPr>
      <dsp:spPr>
        <a:xfrm>
          <a:off x="2225" y="3280347"/>
          <a:ext cx="2745898" cy="2502771"/>
        </a:xfrm>
        <a:prstGeom prst="roundRect">
          <a:avLst/>
        </a:prstGeom>
        <a:gradFill rotWithShape="1">
          <a:gsLst>
            <a:gs pos="0">
              <a:schemeClr val="accent1">
                <a:tint val="73000"/>
                <a:satMod val="150000"/>
              </a:schemeClr>
            </a:gs>
            <a:gs pos="25000">
              <a:schemeClr val="accent1">
                <a:tint val="96000"/>
                <a:shade val="80000"/>
                <a:satMod val="105000"/>
              </a:schemeClr>
            </a:gs>
            <a:gs pos="38000">
              <a:schemeClr val="accent1">
                <a:tint val="96000"/>
                <a:shade val="59000"/>
                <a:satMod val="120000"/>
              </a:schemeClr>
            </a:gs>
            <a:gs pos="55000">
              <a:schemeClr val="accent1">
                <a:shade val="57000"/>
                <a:satMod val="120000"/>
              </a:schemeClr>
            </a:gs>
            <a:gs pos="80000">
              <a:schemeClr val="accent1">
                <a:shade val="56000"/>
                <a:satMod val="145000"/>
              </a:schemeClr>
            </a:gs>
            <a:gs pos="88000">
              <a:schemeClr val="accent1">
                <a:shade val="63000"/>
                <a:satMod val="160000"/>
              </a:schemeClr>
            </a:gs>
            <a:gs pos="100000">
              <a:schemeClr val="accent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rgbClr val="FFFF00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  <a:reflection blurRad="6350" stA="52000" endA="300" endPos="35000" dir="5400000" sy="-100000" algn="bl" rotWithShape="0"/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solidFill>
                <a:schemeClr val="tx1"/>
              </a:solidFill>
            </a:rPr>
            <a:t>Задачи:</a:t>
          </a:r>
          <a:endParaRPr lang="ru-RU" sz="4600" kern="1200" dirty="0">
            <a:solidFill>
              <a:schemeClr val="tx1"/>
            </a:solidFill>
          </a:endParaRPr>
        </a:p>
      </dsp:txBody>
      <dsp:txXfrm>
        <a:off x="124400" y="3402522"/>
        <a:ext cx="2501548" cy="2258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9F1C9-0912-49F1-A0BD-45149CBA5F7F}">
      <dsp:nvSpPr>
        <dsp:cNvPr id="0" name=""/>
        <dsp:cNvSpPr/>
      </dsp:nvSpPr>
      <dsp:spPr>
        <a:xfrm>
          <a:off x="0" y="1789241"/>
          <a:ext cx="645319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A5D04-C687-4E4D-8387-3351ABD719B2}">
      <dsp:nvSpPr>
        <dsp:cNvPr id="0" name=""/>
        <dsp:cNvSpPr/>
      </dsp:nvSpPr>
      <dsp:spPr>
        <a:xfrm>
          <a:off x="285753" y="35712"/>
          <a:ext cx="6139731" cy="20789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741" tIns="0" rIns="1707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</a:rPr>
            <a:t>Антибактериальные свойства. Лук в человеческом организме уничтожает различные микробы</a:t>
          </a:r>
          <a:endParaRPr lang="ru-RU" sz="2000" b="0" i="0" kern="1200" dirty="0">
            <a:solidFill>
              <a:schemeClr val="tx1"/>
            </a:solidFill>
          </a:endParaRPr>
        </a:p>
      </dsp:txBody>
      <dsp:txXfrm>
        <a:off x="387239" y="137198"/>
        <a:ext cx="5936759" cy="1875979"/>
      </dsp:txXfrm>
    </dsp:sp>
    <dsp:sp modelId="{9B6BECF7-AA14-4A8B-8177-F28E34CADE9F}">
      <dsp:nvSpPr>
        <dsp:cNvPr id="0" name=""/>
        <dsp:cNvSpPr/>
      </dsp:nvSpPr>
      <dsp:spPr>
        <a:xfrm>
          <a:off x="0" y="3009306"/>
          <a:ext cx="645319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56FAB-86C9-492B-874C-08D72405C33A}">
      <dsp:nvSpPr>
        <dsp:cNvPr id="0" name=""/>
        <dsp:cNvSpPr/>
      </dsp:nvSpPr>
      <dsp:spPr>
        <a:xfrm>
          <a:off x="307219" y="2401241"/>
          <a:ext cx="6144388" cy="9032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741" tIns="0" rIns="1707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</a:rPr>
            <a:t>Лук вызывает аппетит и способствует улучшению выделения желудочного сока</a:t>
          </a:r>
          <a:endParaRPr lang="ru-RU" sz="2000" b="0" i="0" kern="1200" dirty="0">
            <a:solidFill>
              <a:schemeClr val="tx1"/>
            </a:solidFill>
          </a:endParaRPr>
        </a:p>
      </dsp:txBody>
      <dsp:txXfrm>
        <a:off x="351313" y="2445335"/>
        <a:ext cx="6056200" cy="815076"/>
      </dsp:txXfrm>
    </dsp:sp>
    <dsp:sp modelId="{2256BA92-FBBA-4C5F-811E-70921F058365}">
      <dsp:nvSpPr>
        <dsp:cNvPr id="0" name=""/>
        <dsp:cNvSpPr/>
      </dsp:nvSpPr>
      <dsp:spPr>
        <a:xfrm>
          <a:off x="0" y="3916506"/>
          <a:ext cx="645319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9E582-AE82-4DEF-BC6A-B6DC4DF6B142}">
      <dsp:nvSpPr>
        <dsp:cNvPr id="0" name=""/>
        <dsp:cNvSpPr/>
      </dsp:nvSpPr>
      <dsp:spPr>
        <a:xfrm>
          <a:off x="307219" y="3621306"/>
          <a:ext cx="6144388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741" tIns="0" rIns="1707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</a:rPr>
            <a:t>О борьбе с простудными недугами данного продукта известно всем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36040" y="3650127"/>
        <a:ext cx="6086746" cy="532758"/>
      </dsp:txXfrm>
    </dsp:sp>
    <dsp:sp modelId="{A2232A75-F57C-4D2A-BB6E-42717618CFA4}">
      <dsp:nvSpPr>
        <dsp:cNvPr id="0" name=""/>
        <dsp:cNvSpPr/>
      </dsp:nvSpPr>
      <dsp:spPr>
        <a:xfrm>
          <a:off x="0" y="4823706"/>
          <a:ext cx="645319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C0589-7E5C-45EA-88E8-F6D4BBDECEB3}">
      <dsp:nvSpPr>
        <dsp:cNvPr id="0" name=""/>
        <dsp:cNvSpPr/>
      </dsp:nvSpPr>
      <dsp:spPr>
        <a:xfrm>
          <a:off x="307219" y="4528506"/>
          <a:ext cx="6144388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741" tIns="0" rIns="1707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</a:rPr>
            <a:t>Овощ способствует очищению крови</a:t>
          </a:r>
          <a:endParaRPr lang="ru-RU" sz="2000" b="0" i="0" kern="1200" dirty="0">
            <a:solidFill>
              <a:schemeClr val="tx1"/>
            </a:solidFill>
          </a:endParaRPr>
        </a:p>
      </dsp:txBody>
      <dsp:txXfrm>
        <a:off x="336040" y="4557327"/>
        <a:ext cx="6086746" cy="532758"/>
      </dsp:txXfrm>
    </dsp:sp>
    <dsp:sp modelId="{DE66A471-EB86-4C14-B20B-88CCF207A062}">
      <dsp:nvSpPr>
        <dsp:cNvPr id="0" name=""/>
        <dsp:cNvSpPr/>
      </dsp:nvSpPr>
      <dsp:spPr>
        <a:xfrm>
          <a:off x="0" y="5991343"/>
          <a:ext cx="645319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DE6B8-B440-444B-9D55-398B6AE2A28E}">
      <dsp:nvSpPr>
        <dsp:cNvPr id="0" name=""/>
        <dsp:cNvSpPr/>
      </dsp:nvSpPr>
      <dsp:spPr>
        <a:xfrm>
          <a:off x="307219" y="5435706"/>
          <a:ext cx="6144388" cy="85083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741" tIns="0" rIns="1707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</a:rPr>
            <a:t>Маски из лука позволяют засиять красотой безжизненным волосам </a:t>
          </a:r>
          <a:endParaRPr lang="ru-RU" sz="2000" b="0" i="0" kern="1200" dirty="0">
            <a:solidFill>
              <a:schemeClr val="tx1"/>
            </a:solidFill>
          </a:endParaRPr>
        </a:p>
      </dsp:txBody>
      <dsp:txXfrm>
        <a:off x="348753" y="5477240"/>
        <a:ext cx="6061320" cy="767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82F8764-4A77-45F9-AAE7-B51FFA06501D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4082A51-C403-46A6-B8E4-93A795D895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8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2A51-C403-46A6-B8E4-93A795D895F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6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2A51-C403-46A6-B8E4-93A795D895F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13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2A51-C403-46A6-B8E4-93A795D895F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735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2A51-C403-46A6-B8E4-93A795D895F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975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2A51-C403-46A6-B8E4-93A795D895F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3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803-6A31-4FE7-9691-1BA929899FBE}" type="datetime1">
              <a:rPr lang="ru-RU" smtClean="0"/>
              <a:t>15.03.2017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C0DE-0F0C-4617-A84D-61A2DD2740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9E65-2957-4619-AB72-883E7A8F7C49}" type="datetime1">
              <a:rPr lang="ru-RU" smtClean="0"/>
              <a:t>15.03.2017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C0DE-0F0C-4617-A84D-61A2DD2740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63FD-3992-4357-8B50-54044BA5FA0E}" type="datetime1">
              <a:rPr lang="ru-RU" smtClean="0"/>
              <a:t>15.03.2017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C0DE-0F0C-4617-A84D-61A2DD2740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869A-F234-42A3-AA98-A65A69BC8C58}" type="datetime1">
              <a:rPr lang="ru-RU" smtClean="0"/>
              <a:t>15.03.2017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C0DE-0F0C-4617-A84D-61A2DD2740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3EF8-9CF0-46B4-A491-98C650051751}" type="datetime1">
              <a:rPr lang="ru-RU" smtClean="0"/>
              <a:t>15.03.2017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C0DE-0F0C-4617-A84D-61A2DD2740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D3B8-EEF7-496D-83D2-374BE4B9F903}" type="datetime1">
              <a:rPr lang="ru-RU" smtClean="0"/>
              <a:t>15.03.2017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C0DE-0F0C-4617-A84D-61A2DD2740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4173-CB97-4675-B094-27855A207C61}" type="datetime1">
              <a:rPr lang="ru-RU" smtClean="0"/>
              <a:t>15.03.2017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C0DE-0F0C-4617-A84D-61A2DD2740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FFB9-5CAA-42F5-BAA2-8BA025DE8079}" type="datetime1">
              <a:rPr lang="ru-RU" smtClean="0"/>
              <a:t>15.03.2017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AC0DE-0F0C-4617-A84D-61A2DD2740B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107B-B924-4D84-AAE7-C36B2ACAE156}" type="datetime1">
              <a:rPr lang="ru-RU" smtClean="0"/>
              <a:t>15.03.2017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C0DE-0F0C-4617-A84D-61A2DD2740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2039-D972-4621-84C8-D83529B6E37D}" type="datetime1">
              <a:rPr lang="ru-RU" smtClean="0"/>
              <a:t>15.03.2017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F8AC0DE-0F0C-4617-A84D-61A2DD2740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C1651D9-B426-472E-94A8-80E42E5AB389}" type="datetime1">
              <a:rPr lang="ru-RU" smtClean="0"/>
              <a:t>15.03.2017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C0DE-0F0C-4617-A84D-61A2DD2740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DC7FDD4-DC4E-4627-9688-109CA76ED98C}" type="datetime1">
              <a:rPr lang="ru-RU" smtClean="0"/>
              <a:t>15.03.2017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F8AC0DE-0F0C-4617-A84D-61A2DD2740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857232"/>
            <a:ext cx="6480048" cy="230124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 w="5000" cmpd="sng">
                  <a:solidFill>
                    <a:srgbClr val="92D05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Лук от семи недуг</a:t>
            </a:r>
            <a:endParaRPr lang="ru-RU" sz="5400" dirty="0">
              <a:ln w="5000" cmpd="sng">
                <a:solidFill>
                  <a:srgbClr val="92D05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8134" y="3714752"/>
            <a:ext cx="7265866" cy="2786058"/>
          </a:xfrm>
        </p:spPr>
        <p:txBody>
          <a:bodyPr>
            <a:noAutofit/>
          </a:bodyPr>
          <a:lstStyle/>
          <a:p>
            <a:pPr marL="3224213" algn="l"/>
            <a:r>
              <a:rPr lang="ru-RU" sz="1600" u="sng" dirty="0" smtClean="0"/>
              <a:t>Работу выполнила: </a:t>
            </a:r>
            <a:r>
              <a:rPr lang="ru-RU" sz="1600" dirty="0" smtClean="0"/>
              <a:t>воспитанница подготовительной группы «Танзыбейского детского сада» </a:t>
            </a:r>
          </a:p>
          <a:p>
            <a:pPr marL="3224213" algn="l"/>
            <a:r>
              <a:rPr lang="ru-RU" sz="1600" dirty="0" smtClean="0"/>
              <a:t>Калинина Надежда</a:t>
            </a:r>
          </a:p>
          <a:p>
            <a:pPr marL="3224213" algn="l"/>
            <a:r>
              <a:rPr lang="ru-RU" sz="1600" dirty="0" smtClean="0"/>
              <a:t> </a:t>
            </a:r>
          </a:p>
          <a:p>
            <a:pPr marL="3224213" algn="l"/>
            <a:r>
              <a:rPr lang="ru-RU" sz="1600" u="sng" dirty="0" smtClean="0"/>
              <a:t>Руководитель:</a:t>
            </a:r>
            <a:endParaRPr lang="ru-RU" sz="1600" u="sng" dirty="0"/>
          </a:p>
          <a:p>
            <a:pPr marL="3224213" algn="l"/>
            <a:r>
              <a:rPr lang="ru-RU" sz="1600" dirty="0" smtClean="0"/>
              <a:t>Казимухаметова Татьяна Алексеевна,</a:t>
            </a:r>
          </a:p>
          <a:p>
            <a:pPr marL="3224213" algn="l"/>
            <a:r>
              <a:rPr lang="ru-RU" sz="1600" dirty="0" smtClean="0"/>
              <a:t>Воспитатель</a:t>
            </a:r>
          </a:p>
          <a:p>
            <a:pPr marL="3224213" algn="l"/>
            <a:endParaRPr lang="ru-RU" sz="1600" dirty="0" smtClean="0"/>
          </a:p>
          <a:p>
            <a:pPr marL="3224213" algn="ctr"/>
            <a:endParaRPr lang="ru-RU" sz="1600" dirty="0" smtClean="0"/>
          </a:p>
          <a:p>
            <a:pPr marL="3224213" algn="l"/>
            <a:endParaRPr lang="ru-RU" sz="1600" dirty="0" smtClean="0"/>
          </a:p>
        </p:txBody>
      </p:sp>
      <p:pic>
        <p:nvPicPr>
          <p:cNvPr id="4" name="Picture 2" descr="http://onlain-films.at.ua/_pu/2/6945621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28100" y="714356"/>
            <a:ext cx="3242778" cy="542066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1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Так почему же лук горький?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142984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В луке содержится столько же сахара, что и в арбузе, даже  чуть больше. Но там есть еще </a:t>
            </a:r>
            <a:r>
              <a:rPr lang="ru-RU" sz="2800" b="1" u="sng" dirty="0" smtClean="0"/>
              <a:t>гликозиды</a:t>
            </a:r>
            <a:r>
              <a:rPr lang="ru-RU" sz="2800" dirty="0" smtClean="0"/>
              <a:t> и </a:t>
            </a:r>
            <a:r>
              <a:rPr lang="ru-RU" sz="2800" b="1" u="sng" dirty="0" smtClean="0"/>
              <a:t>эфирные масла</a:t>
            </a:r>
            <a:r>
              <a:rPr lang="ru-RU" sz="2800" dirty="0" smtClean="0"/>
              <a:t>, поэтому он становится горьким. А при разрезе его высвобождается сера, которая раздражает слизистую оболочку.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4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Лук необходим в любое время года.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695575" indent="-2695575">
              <a:tabLst>
                <a:tab pos="3321050" algn="l"/>
              </a:tabLst>
            </a:pPr>
            <a:r>
              <a:rPr lang="ru-RU" dirty="0" smtClean="0"/>
              <a:t>Из энциклопедии стало ясно, что в перьях лука содержится в 3 раза больше витамина С, чем в луковице.</a:t>
            </a:r>
          </a:p>
          <a:p>
            <a:pPr marL="2695575" indent="-2695575">
              <a:tabLst>
                <a:tab pos="3321050" algn="l"/>
              </a:tabLst>
            </a:pPr>
            <a:r>
              <a:rPr lang="ru-RU" dirty="0" smtClean="0"/>
              <a:t>И тогда я решила превратиться в настоящего ученого и провести эксперимент по выращиванию лука в различных условиях.</a:t>
            </a:r>
            <a:endParaRPr lang="ru-RU" dirty="0"/>
          </a:p>
        </p:txBody>
      </p:sp>
      <p:pic>
        <p:nvPicPr>
          <p:cNvPr id="4" name="Picture 2" descr="http://onlain-films.at.ua/_pu/2/6945621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85717" y="3664809"/>
            <a:ext cx="1944215" cy="3202682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245928" cy="374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35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Эксперимент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Где быстрее вырастут перья лука во влажной или сухой земле?</a:t>
            </a:r>
          </a:p>
          <a:p>
            <a:pPr marL="5111750" indent="-5111750"/>
            <a:endParaRPr lang="ru-RU" dirty="0" smtClean="0"/>
          </a:p>
          <a:p>
            <a:pPr marL="5111750" indent="-5111750"/>
            <a:r>
              <a:rPr lang="ru-RU" dirty="0" smtClean="0"/>
              <a:t>Сажаем лук в разные стаканчики с влажной и сухой землей</a:t>
            </a:r>
          </a:p>
          <a:p>
            <a:pPr marL="5111750" indent="-5111750"/>
            <a:r>
              <a:rPr lang="ru-RU" u="sng" dirty="0" smtClean="0"/>
              <a:t>Вывод</a:t>
            </a:r>
            <a:r>
              <a:rPr lang="ru-RU" dirty="0" smtClean="0"/>
              <a:t>: лук не растет в сухой земле, его обязательно нужно поливать.</a:t>
            </a:r>
            <a:endParaRPr lang="ru-RU" dirty="0"/>
          </a:p>
        </p:txBody>
      </p:sp>
      <p:pic>
        <p:nvPicPr>
          <p:cNvPr id="5" name="Picture 2" descr="http://onlain-films.at.ua/_pu/2/6945621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8344" y="4374225"/>
            <a:ext cx="1496910" cy="2465842"/>
          </a:xfrm>
          <a:prstGeom prst="rect">
            <a:avLst/>
          </a:prstGeom>
          <a:noFill/>
        </p:spPr>
      </p:pic>
      <p:pic>
        <p:nvPicPr>
          <p:cNvPr id="4" name="Picture 2" descr="C:\Users\Владимир\Desktop\лук\IMG_20170214_114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629773"/>
            <a:ext cx="2428892" cy="379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имир\Desktop\лук\IMG_20170214_114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29772"/>
            <a:ext cx="2440292" cy="379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2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Эксперимент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i="1" dirty="0" smtClean="0"/>
              <a:t>Вырастет ли лук в темноте?</a:t>
            </a:r>
          </a:p>
          <a:p>
            <a:pPr marL="5380038" indent="-5380038"/>
            <a:r>
              <a:rPr lang="ru-RU" dirty="0" smtClean="0"/>
              <a:t>Посадим лук в землю в темное место, поливаем. Прошла  неделя, но ростков не было. </a:t>
            </a:r>
          </a:p>
          <a:p>
            <a:pPr marL="5380038" indent="-5380038"/>
            <a:r>
              <a:rPr lang="ru-RU" dirty="0" smtClean="0"/>
              <a:t>Ровно через неделю появились слабые, желтоватого цвета ростки.</a:t>
            </a:r>
          </a:p>
          <a:p>
            <a:pPr marL="5380038" indent="-5380038"/>
            <a:r>
              <a:rPr lang="ru-RU" u="sng" dirty="0" smtClean="0"/>
              <a:t>Вывод: </a:t>
            </a:r>
            <a:r>
              <a:rPr lang="ru-RU" dirty="0" smtClean="0"/>
              <a:t>Отсутствие одного компонента (света) влияет на рост лука. Он растет намного медленее.</a:t>
            </a:r>
            <a:endParaRPr lang="ru-RU" dirty="0"/>
          </a:p>
        </p:txBody>
      </p:sp>
      <p:pic>
        <p:nvPicPr>
          <p:cNvPr id="5" name="Picture 2" descr="http://onlain-films.at.ua/_pu/2/6945621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8344" y="4374225"/>
            <a:ext cx="1496910" cy="2465842"/>
          </a:xfrm>
          <a:prstGeom prst="rect">
            <a:avLst/>
          </a:prstGeom>
          <a:noFill/>
        </p:spPr>
      </p:pic>
      <p:pic>
        <p:nvPicPr>
          <p:cNvPr id="3074" name="Picture 2" descr="C:\Users\Владимир\Desktop\лук\IMG_20170214_114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206929" cy="368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ладимир\Desktop\лук\IMG_20170207_1125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132856"/>
            <a:ext cx="2210009" cy="368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6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Эксперимент 3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Выращивание лука в воде</a:t>
            </a:r>
          </a:p>
          <a:p>
            <a:pPr marL="5294313" indent="0">
              <a:buNone/>
            </a:pPr>
            <a:r>
              <a:rPr lang="ru-RU" dirty="0" smtClean="0"/>
              <a:t>Для роста растения есть свет, тепло, вода. Луковицы выпустили огромное количество корней, но зеленые ростки появились только через две недели. </a:t>
            </a:r>
          </a:p>
          <a:p>
            <a:pPr marL="5294313" indent="0">
              <a:buNone/>
            </a:pPr>
            <a:r>
              <a:rPr lang="ru-RU" u="sng" dirty="0" smtClean="0"/>
              <a:t>Вывод: </a:t>
            </a:r>
            <a:r>
              <a:rPr lang="ru-RU" dirty="0" smtClean="0"/>
              <a:t>Лук в воде прорастает намного медленнее, чем в земле.</a:t>
            </a:r>
            <a:endParaRPr lang="ru-RU" u="sng" dirty="0" smtClean="0"/>
          </a:p>
          <a:p>
            <a:pPr marL="2868613" indent="-2868613">
              <a:buNone/>
            </a:pPr>
            <a:endParaRPr lang="ru-RU" dirty="0" smtClean="0"/>
          </a:p>
          <a:p>
            <a:pPr marL="2954338" indent="-2954338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http://onlain-films.at.ua/_pu/2/6945621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4368" y="4343037"/>
            <a:ext cx="1496910" cy="246584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1" y="1988840"/>
            <a:ext cx="2460845" cy="4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Владимир\Desktop\лук\IMG_20170214_1140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2459242" cy="4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4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Эксперимент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142984"/>
            <a:ext cx="7467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/>
              <a:t>Выращивание лука в обычных условиях</a:t>
            </a:r>
            <a:endParaRPr lang="ru-RU" sz="2000" i="1" dirty="0"/>
          </a:p>
        </p:txBody>
      </p:sp>
      <p:pic>
        <p:nvPicPr>
          <p:cNvPr id="4" name="Picture 2" descr="http://onlain-films.at.ua/_pu/2/6945621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24" y="1928802"/>
            <a:ext cx="1300996" cy="2143116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429000"/>
            <a:ext cx="4877967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43050"/>
            <a:ext cx="2776539" cy="46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14744" y="1643050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Посадим  лук в тепло, в прогретую землю,  светлое место, регулярно поливаем.</a:t>
            </a:r>
          </a:p>
          <a:p>
            <a:r>
              <a:rPr lang="ru-RU" u="sng" dirty="0" smtClean="0"/>
              <a:t>Вывод</a:t>
            </a:r>
            <a:r>
              <a:rPr lang="ru-RU" dirty="0" smtClean="0"/>
              <a:t>:</a:t>
            </a:r>
          </a:p>
          <a:p>
            <a:r>
              <a:rPr lang="ru-RU" dirty="0" smtClean="0"/>
              <a:t> Выросли красивые зеленые перья. </a:t>
            </a:r>
          </a:p>
          <a:p>
            <a:r>
              <a:rPr lang="ru-RU" dirty="0" smtClean="0"/>
              <a:t>Растению для хорошего роста необходимы свет, тепло, вода.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5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Рецепт от родителей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9848"/>
            <a:ext cx="2500298" cy="313281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onlain-films.at.ua/_pu/2/6945621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3786190"/>
            <a:ext cx="1496910" cy="2465842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909754"/>
            <a:ext cx="2214546" cy="25506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1736" y="1357298"/>
            <a:ext cx="50430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«Зеленый лук со сметаной и яйцами»</a:t>
            </a:r>
          </a:p>
          <a:p>
            <a:r>
              <a:rPr lang="ru-RU" dirty="0" smtClean="0"/>
              <a:t>Лук зеленый- 1 пучок,</a:t>
            </a:r>
          </a:p>
          <a:p>
            <a:r>
              <a:rPr lang="ru-RU" dirty="0" smtClean="0"/>
              <a:t>Укроп-1пучок,</a:t>
            </a:r>
          </a:p>
          <a:p>
            <a:r>
              <a:rPr lang="ru-RU" dirty="0" smtClean="0"/>
              <a:t>Яйца вареные- 2 шт.,</a:t>
            </a:r>
          </a:p>
          <a:p>
            <a:r>
              <a:rPr lang="ru-RU" dirty="0" smtClean="0"/>
              <a:t>Сметана – 3 ложки,</a:t>
            </a:r>
          </a:p>
          <a:p>
            <a:r>
              <a:rPr lang="ru-RU" dirty="0" smtClean="0"/>
              <a:t>Зеленый салат- 5 листиков.</a:t>
            </a:r>
          </a:p>
          <a:p>
            <a:endParaRPr lang="ru-RU" dirty="0"/>
          </a:p>
          <a:p>
            <a:r>
              <a:rPr lang="ru-RU" dirty="0" smtClean="0"/>
              <a:t>Моя мама знает много разных рецептов из лука. </a:t>
            </a:r>
          </a:p>
          <a:p>
            <a:r>
              <a:rPr lang="ru-RU" dirty="0" smtClean="0"/>
              <a:t>Я решила её порадовать вкусным салатиком!!!</a:t>
            </a:r>
            <a:endParaRPr lang="ru-RU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3314"/>
            <a:ext cx="257173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5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857232"/>
            <a:ext cx="6967534" cy="4911741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ru-RU" dirty="0" smtClean="0"/>
              <a:t>в процессе работы я познакомилась с полезными свойствами, наблюдала рост лука; 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/>
              <a:t>из лука  можно приготовить вкуснейший и полезный салат; 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/>
              <a:t>лук используют в лечебном питании;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/>
              <a:t>в зимнее время года лук может расти так же как и летом.</a:t>
            </a:r>
            <a:endParaRPr lang="ru-RU" dirty="0"/>
          </a:p>
        </p:txBody>
      </p:sp>
      <p:pic>
        <p:nvPicPr>
          <p:cNvPr id="4" name="Picture 2" descr="http://onlain-films.at.ua/_pu/2/6945621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47090" y="0"/>
            <a:ext cx="1496910" cy="2465842"/>
          </a:xfrm>
          <a:prstGeom prst="rect">
            <a:avLst/>
          </a:prstGeom>
          <a:noFill/>
        </p:spPr>
      </p:pic>
      <p:pic>
        <p:nvPicPr>
          <p:cNvPr id="5" name="Picture 2" descr="http://onlain-films.at.ua/_pu/2/6945621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214346" y="4071942"/>
            <a:ext cx="1577467" cy="263691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4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rintonic.ru/uploads/images/2016/03/26/img_56f68f69852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85794"/>
            <a:ext cx="3857652" cy="578660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857232"/>
            <a:ext cx="7467600" cy="285752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внимание!!!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2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s://im1-tub-ru.yandex.net/i?id=40fb9ac4b2f176f81d6b895974cf3b3c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14422"/>
            <a:ext cx="4643438" cy="509645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7232"/>
            <a:ext cx="7467600" cy="4525963"/>
          </a:xfrm>
        </p:spPr>
        <p:txBody>
          <a:bodyPr/>
          <a:lstStyle/>
          <a:p>
            <a:pPr marL="1165225" indent="-269875">
              <a:buNone/>
              <a:tabLst>
                <a:tab pos="808038" algn="l"/>
                <a:tab pos="895350" algn="l"/>
                <a:tab pos="981075" algn="l"/>
                <a:tab pos="1347788" algn="l"/>
                <a:tab pos="1433513" algn="l"/>
              </a:tabLst>
            </a:pP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меня есть друг,</a:t>
            </a:r>
          </a:p>
          <a:p>
            <a:pPr marL="1165225" indent="-269875">
              <a:buNone/>
              <a:tabLst>
                <a:tab pos="808038" algn="l"/>
                <a:tab pos="895350" algn="l"/>
                <a:tab pos="981075" algn="l"/>
                <a:tab pos="1347788" algn="l"/>
                <a:tab pos="1433513" algn="l"/>
              </a:tabLst>
            </a:pP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семи недуг!</a:t>
            </a:r>
          </a:p>
          <a:p>
            <a:pPr marL="1165225" indent="-269875">
              <a:buNone/>
              <a:tabLst>
                <a:tab pos="808038" algn="l"/>
                <a:tab pos="895350" algn="l"/>
                <a:tab pos="981075" algn="l"/>
                <a:tab pos="1347788" algn="l"/>
                <a:tab pos="1433513" algn="l"/>
              </a:tabLst>
            </a:pP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Это- вкусный и полезный</a:t>
            </a:r>
          </a:p>
          <a:p>
            <a:pPr marL="1165225" indent="-269875">
              <a:buNone/>
              <a:tabLst>
                <a:tab pos="808038" algn="l"/>
                <a:tab pos="895350" algn="l"/>
                <a:tab pos="981075" algn="l"/>
                <a:tab pos="1347788" algn="l"/>
                <a:tab pos="1433513" algn="l"/>
              </a:tabLst>
            </a:pP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Желто-золотистый лук!</a:t>
            </a: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И. Ефремов</a:t>
            </a:r>
            <a:endParaRPr lang="ru-RU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5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00034" y="214290"/>
          <a:ext cx="71438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5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693085"/>
            <a:ext cx="3214678" cy="516491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9001156" cy="2214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Утром я пришла в детский сад и увидела на столе коробку с луком. Лук был разный по величине, твердый на ощупь.</a:t>
            </a:r>
          </a:p>
          <a:p>
            <a:pPr algn="ctr">
              <a:buNone/>
            </a:pPr>
            <a:r>
              <a:rPr lang="ru-RU" dirty="0" smtClean="0"/>
              <a:t>Я внимательно рассмотрела луковицу…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2857496"/>
            <a:ext cx="2786049" cy="417909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4" name="Picture 2" descr="https://im2-tub-ru.yandex.net/i?id=b564c62684f364dc4705b381a1d56aac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786058"/>
            <a:ext cx="3643338" cy="273111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0.infourok.ru/images/doc/137/159012/img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/>
          </a:bodyPr>
          <a:lstStyle/>
          <a:p>
            <a:pPr marL="1790700" indent="538163">
              <a:buNone/>
            </a:pPr>
            <a:endParaRPr lang="ru-RU" dirty="0" smtClean="0"/>
          </a:p>
          <a:p>
            <a:pPr marL="1790700" indent="538163">
              <a:buNone/>
            </a:pPr>
            <a:endParaRPr lang="ru-RU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2643174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7" name="Схема 6"/>
          <p:cNvGraphicFramePr/>
          <p:nvPr/>
        </p:nvGraphicFramePr>
        <p:xfrm>
          <a:off x="2690810" y="142852"/>
          <a:ext cx="6453190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2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7467600" cy="6126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Татьяна Алексеевна рассказала, что существует много видов лука:</a:t>
            </a:r>
            <a:endParaRPr lang="ru-RU" dirty="0"/>
          </a:p>
        </p:txBody>
      </p:sp>
      <p:pic>
        <p:nvPicPr>
          <p:cNvPr id="46084" name="Picture 4" descr="лук-пор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714620"/>
            <a:ext cx="2381250" cy="313372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  <a:softEdge rad="31750"/>
          </a:effectLst>
        </p:spPr>
      </p:pic>
      <p:pic>
        <p:nvPicPr>
          <p:cNvPr id="46086" name="Picture 6" descr="лук-бату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2175" y="1071546"/>
            <a:ext cx="3171825" cy="238125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31750"/>
          </a:effectLst>
        </p:spPr>
      </p:pic>
      <p:pic>
        <p:nvPicPr>
          <p:cNvPr id="46088" name="Picture 8" descr="лук-шнит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286256"/>
            <a:ext cx="2533650" cy="238125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6090" name="Picture 10" descr="http://mtdata.ru/u23/photoA298/20040322857-0/origi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00108"/>
            <a:ext cx="3071802" cy="25717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"/>
          </a:effectLst>
        </p:spPr>
      </p:pic>
      <p:sp>
        <p:nvSpPr>
          <p:cNvPr id="17" name="Пятиугольник 16"/>
          <p:cNvSpPr/>
          <p:nvPr/>
        </p:nvSpPr>
        <p:spPr>
          <a:xfrm>
            <a:off x="3214678" y="1643050"/>
            <a:ext cx="2857520" cy="5715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Лук-батун</a:t>
            </a:r>
            <a:endParaRPr lang="ru-RU" dirty="0"/>
          </a:p>
        </p:txBody>
      </p:sp>
      <p:sp>
        <p:nvSpPr>
          <p:cNvPr id="18" name="Пятиугольник 17"/>
          <p:cNvSpPr/>
          <p:nvPr/>
        </p:nvSpPr>
        <p:spPr>
          <a:xfrm>
            <a:off x="3571868" y="6143644"/>
            <a:ext cx="2643206" cy="5715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Шнитт лук</a:t>
            </a:r>
            <a:endParaRPr lang="ru-RU" dirty="0"/>
          </a:p>
        </p:txBody>
      </p:sp>
      <p:sp>
        <p:nvSpPr>
          <p:cNvPr id="20" name="Пятиугольник 19"/>
          <p:cNvSpPr/>
          <p:nvPr/>
        </p:nvSpPr>
        <p:spPr>
          <a:xfrm flipH="1">
            <a:off x="5572132" y="3571876"/>
            <a:ext cx="2643206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Лук-порей</a:t>
            </a:r>
            <a:endParaRPr lang="ru-RU" dirty="0"/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142844" y="3714752"/>
            <a:ext cx="2714644" cy="78581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Репчатый лук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928802"/>
            <a:ext cx="7467600" cy="25114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Все знают, что лук горький!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Найля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118257" cy="5715040"/>
          </a:xfrm>
          <a:prstGeom prst="rect">
            <a:avLst/>
          </a:prstGeom>
          <a:noFill/>
        </p:spPr>
      </p:pic>
      <p:pic>
        <p:nvPicPr>
          <p:cNvPr id="5" name="Picture 3" descr="C:\Users\Найля\Desktop\Безымянный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8246086" cy="5766619"/>
          </a:xfrm>
          <a:prstGeom prst="rect">
            <a:avLst/>
          </a:prstGeom>
          <a:noFill/>
        </p:spPr>
      </p:pic>
      <p:pic>
        <p:nvPicPr>
          <p:cNvPr id="6" name="Picture 4" descr="C:\Users\Найля\Desktop\324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14356"/>
            <a:ext cx="8429684" cy="5793862"/>
          </a:xfrm>
          <a:prstGeom prst="rect">
            <a:avLst/>
          </a:prstGeom>
          <a:noFill/>
        </p:spPr>
      </p:pic>
      <p:pic>
        <p:nvPicPr>
          <p:cNvPr id="7" name="Picture 5" descr="C:\Users\Найля\Desktop\dd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821442"/>
            <a:ext cx="8572560" cy="6036558"/>
          </a:xfrm>
          <a:prstGeom prst="rect">
            <a:avLst/>
          </a:prstGeom>
          <a:noFill/>
        </p:spPr>
      </p:pic>
      <p:pic>
        <p:nvPicPr>
          <p:cNvPr id="8" name="Picture 6" descr="C:\Users\Найля\Desktop\mjn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695054"/>
            <a:ext cx="8763974" cy="61629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10510" cy="6429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Китайская сказка«От чего лук стал горьким»</a:t>
            </a:r>
            <a:endParaRPr lang="ru-RU" sz="2800" b="1" dirty="0">
              <a:latin typeface="+mn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493</TotalTime>
  <Words>571</Words>
  <Application>Microsoft Office PowerPoint</Application>
  <PresentationFormat>Экран (4:3)</PresentationFormat>
  <Paragraphs>97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Franklin Gothic Book</vt:lpstr>
      <vt:lpstr>Wingdings</vt:lpstr>
      <vt:lpstr>Wingdings 2</vt:lpstr>
      <vt:lpstr>Техническая</vt:lpstr>
      <vt:lpstr>Лук от семи недуг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 знают, что лук горький!</vt:lpstr>
      <vt:lpstr>Китайская сказка«От чего лук стал горьким»</vt:lpstr>
      <vt:lpstr>Так почему же лук горький?</vt:lpstr>
      <vt:lpstr>Лук необходим в любое время года.</vt:lpstr>
      <vt:lpstr>Эксперимент 1</vt:lpstr>
      <vt:lpstr>Эксперимент 2</vt:lpstr>
      <vt:lpstr>Эксперимент 3</vt:lpstr>
      <vt:lpstr>Эксперимент 4</vt:lpstr>
      <vt:lpstr>Рецепт от родителей</vt:lpstr>
      <vt:lpstr>Вывод:</vt:lpstr>
      <vt:lpstr>Спасибо  за 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Лук от семи недуг</dc:title>
  <dc:creator>Владимир</dc:creator>
  <cp:lastModifiedBy>KK2</cp:lastModifiedBy>
  <cp:revision>52</cp:revision>
  <cp:lastPrinted>2017-03-15T01:22:23Z</cp:lastPrinted>
  <dcterms:created xsi:type="dcterms:W3CDTF">2017-02-12T07:02:20Z</dcterms:created>
  <dcterms:modified xsi:type="dcterms:W3CDTF">2017-03-15T01:23:04Z</dcterms:modified>
</cp:coreProperties>
</file>