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95fcbc51cfebc1fd1aec0d2a3dcca132&amp;n=33&amp;h=215&amp;w=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42889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 класс.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Экологическая игрушка –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ростомишка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своими руками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4714884"/>
            <a:ext cx="6482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мастер-класса: </a:t>
            </a:r>
          </a:p>
          <a:p>
            <a:r>
              <a:rPr lang="ru-RU" b="1" dirty="0" smtClean="0"/>
              <a:t>Татьяна  Алексеевна Казимухаметова,</a:t>
            </a:r>
          </a:p>
          <a:p>
            <a:r>
              <a:rPr lang="ru-RU" b="1" dirty="0" smtClean="0"/>
              <a:t> воспитатель МБДОУ </a:t>
            </a:r>
          </a:p>
          <a:p>
            <a:r>
              <a:rPr lang="ru-RU" b="1" dirty="0" smtClean="0"/>
              <a:t>«Танзыбейский детский сад» </a:t>
            </a:r>
          </a:p>
          <a:p>
            <a:r>
              <a:rPr lang="ru-RU" b="1" dirty="0" smtClean="0"/>
              <a:t>п. </a:t>
            </a:r>
            <a:r>
              <a:rPr lang="ru-RU" b="1" dirty="0" err="1" smtClean="0"/>
              <a:t>Танзыбей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4. Теперь набиваем чулок опилками. Опилок кладем больше, не боимся приминать, чтоб больше влезло. 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3951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5.Когда наберется достаточно опилок, завязываем кончик чулка капроновым обрезком и ножницами обрезаем излишки.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4320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6391" y="1935163"/>
            <a:ext cx="58512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6. Теперь начинаем формировать будущего </a:t>
            </a:r>
            <a:r>
              <a:rPr lang="ru-RU" sz="2800" dirty="0" err="1" smtClean="0"/>
              <a:t>ростомишку</a:t>
            </a:r>
            <a:r>
              <a:rPr lang="ru-RU" sz="2800" dirty="0" smtClean="0"/>
              <a:t>. Это уже зависит от вашей фантазии. Отделили небольшое количество опилок, сделали, например носик, завязали, затянули обрезком лишнее отрезали, и так все что хотите: носики, ушки, лапки…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4755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6391" y="1935163"/>
            <a:ext cx="58512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Шаг 7. Вот, что в итоге у меня получилось.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5504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8. Оживляем нашего </a:t>
            </a:r>
            <a:r>
              <a:rPr lang="ru-RU" sz="2800" dirty="0" err="1" smtClean="0"/>
              <a:t>ростомишку</a:t>
            </a:r>
            <a:r>
              <a:rPr lang="ru-RU" sz="2800" dirty="0" smtClean="0"/>
              <a:t>. Приклеиваем глазки, носик, ротик на клей «Мастер». Мы их вырезали из самоклеющихся обоев. По желанию раскрашиваем </a:t>
            </a:r>
            <a:r>
              <a:rPr lang="ru-RU" sz="2800" dirty="0" err="1" smtClean="0"/>
              <a:t>ростомишку</a:t>
            </a:r>
            <a:r>
              <a:rPr lang="ru-RU" sz="2800" dirty="0" smtClean="0"/>
              <a:t> акриловыми красками.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5615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Шаг 9. Наш </a:t>
            </a:r>
            <a:r>
              <a:rPr lang="ru-RU" sz="2800" dirty="0" err="1" smtClean="0"/>
              <a:t>ростомишка</a:t>
            </a:r>
            <a:r>
              <a:rPr lang="ru-RU" sz="2800" dirty="0" smtClean="0"/>
              <a:t> готов!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15407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Шаг 10. Теперь нужно замочить </a:t>
            </a:r>
            <a:r>
              <a:rPr lang="ru-RU" sz="2800" dirty="0" err="1" smtClean="0"/>
              <a:t>ростомишку</a:t>
            </a:r>
            <a:r>
              <a:rPr lang="ru-RU" sz="2800" dirty="0" smtClean="0"/>
              <a:t> в воде на 1 час, чтобы он впитал в себя воду.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14840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11. Поставить </a:t>
            </a:r>
            <a:r>
              <a:rPr lang="ru-RU" sz="2800" dirty="0" err="1" smtClean="0"/>
              <a:t>ростомишку</a:t>
            </a:r>
            <a:r>
              <a:rPr lang="ru-RU" sz="2800" dirty="0" smtClean="0"/>
              <a:t> в теплое и светлое место и каждый день поливайте, чтобы он был постоянно во влажном состоянии.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22153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12. Мы сделали с детьми </a:t>
            </a:r>
            <a:r>
              <a:rPr lang="ru-RU" sz="2800" dirty="0" err="1" smtClean="0"/>
              <a:t>ростомишку</a:t>
            </a:r>
            <a:r>
              <a:rPr lang="ru-RU" sz="2800" dirty="0" smtClean="0"/>
              <a:t> в пятницу вечером. Вот такой сюрприз ждал детей в понедельник.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20257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43675" y="1935163"/>
            <a:ext cx="465664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Наш </a:t>
            </a:r>
            <a:r>
              <a:rPr lang="ru-RU" sz="2800" dirty="0" err="1" smtClean="0"/>
              <a:t>ростомишка</a:t>
            </a:r>
            <a:r>
              <a:rPr lang="ru-RU" sz="2800" dirty="0" smtClean="0"/>
              <a:t> через семь дней.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21007 (3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8134" y="1935163"/>
            <a:ext cx="410773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Этот мастер - класс предназначен для родителей и педагогов. </a:t>
            </a:r>
            <a:endParaRPr lang="ru-RU" dirty="0" smtClean="0"/>
          </a:p>
          <a:p>
            <a:r>
              <a:rPr lang="ru-RU" dirty="0" smtClean="0"/>
              <a:t>Экологическая игрушка выполненная в ручную является уникальной, ее особенность в том, что поливая ее водой через несколько дней, из ее головы появляется нежная, густая травка, которая напоминает классную прическу.   </a:t>
            </a:r>
          </a:p>
          <a:p>
            <a:r>
              <a:rPr lang="ru-RU" dirty="0" smtClean="0"/>
              <a:t>Этот процесс заинтересует вас и ваших детей. После того как «волосы» </a:t>
            </a:r>
            <a:r>
              <a:rPr lang="ru-RU" dirty="0" err="1" smtClean="0"/>
              <a:t>ростомишки</a:t>
            </a:r>
            <a:r>
              <a:rPr lang="ru-RU" dirty="0" smtClean="0"/>
              <a:t>  подрастут, можно подстригать траву так, как вам больше нравится и придумывать разные прически. Через некоторое время она обязательно вырастет снова. Эту зеленую травку можно  использовать для корма животных уголка природы.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Стрижка </a:t>
            </a:r>
            <a:r>
              <a:rPr lang="ru-RU" sz="2800" dirty="0" err="1" smtClean="0"/>
              <a:t>ростомишки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21225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5588" y="1935163"/>
            <a:ext cx="42728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Экологическая игрушка украсит ваш дом, принесет радость, а так же принесет пользу для развития творческой и исследовательской деятельности у детей.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7388" y="1935163"/>
            <a:ext cx="65892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Спасибо за Внимание !!!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мастер - класса</a:t>
            </a:r>
            <a:r>
              <a:rPr lang="ru-RU" dirty="0" smtClean="0"/>
              <a:t>: распространение  педагогического опыта, обучение приемам изготовления экологической игрушки – </a:t>
            </a:r>
            <a:r>
              <a:rPr lang="ru-RU" dirty="0" err="1" smtClean="0"/>
              <a:t>ростомишка</a:t>
            </a:r>
            <a:endParaRPr lang="ru-RU" dirty="0" smtClean="0"/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 Повышение профессионального мастерства педагогов;</a:t>
            </a:r>
          </a:p>
          <a:p>
            <a:r>
              <a:rPr lang="ru-RU" dirty="0" smtClean="0"/>
              <a:t>- Знакомство родителей и педагогов с приемами изготовления </a:t>
            </a:r>
            <a:r>
              <a:rPr lang="ru-RU" dirty="0" err="1" smtClean="0"/>
              <a:t>ростомишки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Китайская пословица гласит:</a:t>
            </a:r>
            <a:endParaRPr lang="ru-RU" dirty="0" smtClean="0"/>
          </a:p>
          <a:p>
            <a:r>
              <a:rPr lang="ru-RU" i="1" dirty="0" smtClean="0"/>
              <a:t>“Скажи мне – я забуду,</a:t>
            </a:r>
            <a:endParaRPr lang="ru-RU" dirty="0" smtClean="0"/>
          </a:p>
          <a:p>
            <a:r>
              <a:rPr lang="ru-RU" i="1" dirty="0" smtClean="0"/>
              <a:t>Покажи мне – я запомню,</a:t>
            </a:r>
            <a:endParaRPr lang="ru-RU" dirty="0" smtClean="0"/>
          </a:p>
          <a:p>
            <a:r>
              <a:rPr lang="ru-RU" i="1" dirty="0" smtClean="0"/>
              <a:t>Дай мне сделать это</a:t>
            </a:r>
            <a:endParaRPr lang="ru-RU" dirty="0" smtClean="0"/>
          </a:p>
          <a:p>
            <a:r>
              <a:rPr lang="ru-RU" i="1" dirty="0" smtClean="0"/>
              <a:t>И это станет моим навсегда.”</a:t>
            </a:r>
            <a:endParaRPr lang="ru-RU" dirty="0" smtClean="0"/>
          </a:p>
          <a:p>
            <a:r>
              <a:rPr lang="ru-RU" dirty="0" smtClean="0"/>
              <a:t>Человека всегда тянет к чему-то новому, неизвестному, а  в повседневной жизни, среди серых будней, мы ищем радости и праздника. Я не исключение. Предлагаю и вам попробовать! Давайте изготовим с вами уникальную экологическую игрушку.  Представляю  вашему вниманию мастер класс по изготовлению </a:t>
            </a:r>
            <a:r>
              <a:rPr lang="ru-RU" dirty="0" err="1" smtClean="0"/>
              <a:t>ростомиш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Для изготовления </a:t>
            </a:r>
            <a:r>
              <a:rPr lang="ru-RU" b="1" dirty="0" err="1" smtClean="0"/>
              <a:t>ростомишки</a:t>
            </a:r>
            <a:r>
              <a:rPr lang="ru-RU" b="1" dirty="0" smtClean="0"/>
              <a:t> нам потребуется:</a:t>
            </a:r>
            <a:endParaRPr lang="ru-RU" dirty="0" smtClean="0"/>
          </a:p>
          <a:p>
            <a:r>
              <a:rPr lang="ru-RU" dirty="0" smtClean="0"/>
              <a:t>1. Семена </a:t>
            </a:r>
          </a:p>
          <a:p>
            <a:r>
              <a:rPr lang="ru-RU" dirty="0" smtClean="0"/>
              <a:t>злаков (ячмень, пшеница, овес) или семена газонной травы.</a:t>
            </a:r>
          </a:p>
          <a:p>
            <a:r>
              <a:rPr lang="ru-RU" dirty="0" smtClean="0"/>
              <a:t>2. Капроновые чулки, колготки</a:t>
            </a:r>
          </a:p>
          <a:p>
            <a:r>
              <a:rPr lang="ru-RU" dirty="0" smtClean="0"/>
              <a:t>3. Ножницы.</a:t>
            </a:r>
          </a:p>
          <a:p>
            <a:r>
              <a:rPr lang="ru-RU" dirty="0" smtClean="0"/>
              <a:t>4. Клей</a:t>
            </a:r>
          </a:p>
          <a:p>
            <a:r>
              <a:rPr lang="ru-RU" dirty="0" smtClean="0"/>
              <a:t>5. Краски акриловые</a:t>
            </a:r>
          </a:p>
          <a:p>
            <a:r>
              <a:rPr lang="ru-RU" dirty="0" smtClean="0"/>
              <a:t>6. Кусочки цветных  самоклеющихся обоев</a:t>
            </a:r>
          </a:p>
          <a:p>
            <a:r>
              <a:rPr lang="ru-RU" dirty="0" smtClean="0"/>
              <a:t>7.  Опилки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Приступим к изготовлению нашего </a:t>
            </a:r>
            <a:r>
              <a:rPr lang="ru-RU" sz="2800" dirty="0" err="1" smtClean="0"/>
              <a:t>ростомишки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Шаг 1. Отрежьте часть чулка или колготок, как показано на фото. Для стягивания приготовьте небольшие отрезки того же капрона. Затяните конец чулка капроновым отрезком.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Найля\Desktop\Новая папка\IMG_20170419_103357 (2)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Шаг 2.Выверните нашу основу, чтоб хвостик ушел внутрь.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3448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5673" y="1935163"/>
            <a:ext cx="32926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Шаг 3. Теперь берем ложку и насыпаем семена. Семена распределить в том месте, где вы планируете, чтобы у вас росла травка.</a:t>
            </a:r>
            <a:endParaRPr lang="ru-RU" sz="2800" dirty="0"/>
          </a:p>
        </p:txBody>
      </p:sp>
      <p:pic>
        <p:nvPicPr>
          <p:cNvPr id="4" name="Содержимое 3" descr="C:\Users\Найля\Desktop\Новая папка\IMG_20170419_103640 (2)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536" y="1935163"/>
            <a:ext cx="32909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454</Words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Мастер- класс.   Экологическая игрушка –  ростомишка своими руками </vt:lpstr>
      <vt:lpstr>Слайд 2</vt:lpstr>
      <vt:lpstr>Слайд 3</vt:lpstr>
      <vt:lpstr>Слайд 4</vt:lpstr>
      <vt:lpstr>Слайд 5</vt:lpstr>
      <vt:lpstr>Приступим к изготовлению нашего ростомишки!</vt:lpstr>
      <vt:lpstr> Шаг 1. Отрежьте часть чулка или колготок, как показано на фото. Для стягивания приготовьте небольшие отрезки того же капрона. Затяните конец чулка капроновым отрезком.</vt:lpstr>
      <vt:lpstr> Шаг 2.Выверните нашу основу, чтоб хвостик ушел внутрь.</vt:lpstr>
      <vt:lpstr>Шаг 3. Теперь берем ложку и насыпаем семена. Семена распределить в том месте, где вы планируете, чтобы у вас росла травка.</vt:lpstr>
      <vt:lpstr>Шаг 4. Теперь набиваем чулок опилками. Опилок кладем больше, не боимся приминать, чтоб больше влезло. </vt:lpstr>
      <vt:lpstr>Шаг 5.Когда наберется достаточно опилок, завязываем кончик чулка капроновым обрезком и ножницами обрезаем излишки.</vt:lpstr>
      <vt:lpstr>Шаг 6. Теперь начинаем формировать будущего ростомишку. Это уже зависит от вашей фантазии. Отделили небольшое количество опилок, сделали, например носик, завязали, затянули обрезком лишнее отрезали, и так все что хотите: носики, ушки, лапки…</vt:lpstr>
      <vt:lpstr>Шаг 7. Вот, что в итоге у меня получилось.</vt:lpstr>
      <vt:lpstr>Шаг 8. Оживляем нашего ростомишку. Приклеиваем глазки, носик, ротик на клей «Мастер». Мы их вырезали из самоклеющихся обоев. По желанию раскрашиваем ростомишку акриловыми красками.</vt:lpstr>
      <vt:lpstr>Шаг 9. Наш ростомишка готов!</vt:lpstr>
      <vt:lpstr>Шаг 10. Теперь нужно замочить ростомишку в воде на 1 час, чтобы он впитал в себя воду.</vt:lpstr>
      <vt:lpstr>Шаг 11. Поставить ростомишку в теплое и светлое место и каждый день поливайте, чтобы он был постоянно во влажном состоянии.</vt:lpstr>
      <vt:lpstr>Шаг 12. Мы сделали с детьми ростомишку в пятницу вечером. Вот такой сюрприз ждал детей в понедельник.</vt:lpstr>
      <vt:lpstr>Наш ростомишка через семь дней.</vt:lpstr>
      <vt:lpstr>Стрижка ростомишки.</vt:lpstr>
      <vt:lpstr>Экологическая игрушка украсит ваш дом, принесет радость, а так же принесет пользу для развития творческой и исследовательской деятельности у детей.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рпрпрпрп</dc:title>
  <dc:creator>Татьяна</dc:creator>
  <cp:lastModifiedBy>Наталья</cp:lastModifiedBy>
  <cp:revision>42</cp:revision>
  <dcterms:created xsi:type="dcterms:W3CDTF">2017-04-27T01:34:38Z</dcterms:created>
  <dcterms:modified xsi:type="dcterms:W3CDTF">2017-05-10T16:21:06Z</dcterms:modified>
</cp:coreProperties>
</file>