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quarter" idx="4294967295"/>
          </p:nvPr>
        </p:nvSpPr>
        <p:spPr>
          <a:xfrm>
            <a:off x="1141928" y="2276872"/>
            <a:ext cx="7325416" cy="18722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педагогическая находка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4294967295"/>
          </p:nvPr>
        </p:nvSpPr>
        <p:spPr>
          <a:xfrm>
            <a:off x="4645152" y="4509120"/>
            <a:ext cx="3822192" cy="1617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Танзыбейский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01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тина\Desktop\IMG_0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465910" cy="4572032"/>
          </a:xfrm>
          <a:prstGeom prst="rect">
            <a:avLst/>
          </a:prstGeom>
          <a:noFill/>
        </p:spPr>
      </p:pic>
      <p:pic>
        <p:nvPicPr>
          <p:cNvPr id="2053" name="Picture 5" descr="C:\Users\Валетина\Desktop\Фото для презентации\511f0fbd-5e53-4539-9447-d8416ec52c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28670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проведения каждого мастер-класса дети презентуют продукты своей деятельности своим сверстникам, а для родителей оформляется выставка работ в приемной.</a:t>
            </a:r>
          </a:p>
          <a:p>
            <a:r>
              <a:rPr lang="ru-RU" smtClean="0"/>
              <a:t> 	Несколько раз проводили детские мастер - классы совместно с родителями.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Родители могут выступать в роли помощников своим детям, если у них появляются какие - либо затруднения</a:t>
            </a:r>
            <a:r>
              <a:rPr lang="ru-RU" smtClean="0"/>
              <a:t>. </a:t>
            </a:r>
            <a:endParaRPr lang="ru-RU" dirty="0"/>
          </a:p>
        </p:txBody>
      </p:sp>
      <p:pic>
        <p:nvPicPr>
          <p:cNvPr id="3074" name="Picture 2" descr="C:\Users\Валетина\Desktop\Y2wGhKYbY6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414340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того как выполняется работа   Умельцы благодарят своего Мастера. </a:t>
            </a:r>
          </a:p>
          <a:p>
            <a:r>
              <a:rPr lang="ru-RU" dirty="0" smtClean="0"/>
              <a:t>Данную  технологию мы используем второй год.   Работу осуществляем  при тесном   взаимодействии с родителями, так как    только с помощью сотрудничества педагога, родителя и ребенка можно достичь максимального результата от всего процесса организации и проведения детского мастер – класса. 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проведении мастер-класса Мастер пытается самостоятельно придумывать объяснения на возникающие вопросы. Дети учатся принимать собственные решения, опираясь на свои знания, умения в различных видах деятельности.  </a:t>
            </a:r>
            <a:endParaRPr lang="ru-RU" dirty="0"/>
          </a:p>
        </p:txBody>
      </p:sp>
      <p:pic>
        <p:nvPicPr>
          <p:cNvPr id="4098" name="Picture 2" descr="C:\Users\Валетина\Desktop\Фото для презентации\IMG-894b442fbbad7222f7de627a43192bc0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680224" cy="49545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«Личностная значимость выражается не в том, что ребенок помог что-либо сделать взрослому. Он становится значимым тогда, когда он сделал то, что придумал сам, и именно это оказалось важным для других. В этом случае он становится и инициатором, и исполнителем, и полноправным участником, субъектом социальных отношений» (Н.Е. </a:t>
            </a:r>
            <a:r>
              <a:rPr lang="ru-RU" dirty="0" err="1" smtClean="0"/>
              <a:t>Веракса</a:t>
            </a:r>
            <a:r>
              <a:rPr lang="ru-RU" dirty="0" smtClean="0"/>
              <a:t> «Инициатива в ДОУ»</a:t>
            </a:r>
            <a:endParaRPr lang="ru-RU" dirty="0"/>
          </a:p>
        </p:txBody>
      </p:sp>
      <p:pic>
        <p:nvPicPr>
          <p:cNvPr id="5122" name="Picture 2" descr="C:\Users\Валетина\Desktop\Фото для презентации\IMG-5d14bbb1ea1638329f61b8606fcbbb0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537348" cy="49545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У НАС СУЩЕСТВУЮТ СЛЕДУЮЩИЕ ПРАВИЛА ОРГАНИЗАЦИИ ДЕТСКОГО МАСТЕР-КЛАССА :</a:t>
            </a:r>
            <a:endParaRPr lang="ru-RU" sz="1800" dirty="0" smtClean="0"/>
          </a:p>
          <a:p>
            <a:pPr lvl="0"/>
            <a:r>
              <a:rPr lang="ru-RU" sz="1800" dirty="0" smtClean="0"/>
              <a:t>Мастер-класс проводится по инициативе детей . </a:t>
            </a:r>
          </a:p>
          <a:p>
            <a:pPr lvl="0"/>
            <a:r>
              <a:rPr lang="ru-RU" sz="1800" dirty="0" smtClean="0"/>
              <a:t>День и время мастер-класса обговариваются  на групповом сборе.</a:t>
            </a:r>
          </a:p>
          <a:p>
            <a:pPr lvl="0"/>
            <a:r>
              <a:rPr lang="ru-RU" sz="1800" dirty="0" smtClean="0"/>
              <a:t>Педагог  заранее индивидуально обговаривает с ребёнком  этапы выступления и содержание выступления.</a:t>
            </a:r>
          </a:p>
          <a:p>
            <a:pPr lvl="0"/>
            <a:r>
              <a:rPr lang="ru-RU" sz="1800" dirty="0" smtClean="0"/>
              <a:t>Участие родителей в подготовке и организации мастер-класса приветствуется. </a:t>
            </a:r>
          </a:p>
          <a:p>
            <a:pPr lvl="0"/>
            <a:r>
              <a:rPr lang="ru-RU" sz="1800" dirty="0" smtClean="0"/>
              <a:t>Педагог  заранее продумывает, как расположить  площадки каждого  мастер-класса, чтобы всем было удобно.</a:t>
            </a:r>
          </a:p>
          <a:p>
            <a:pPr lvl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Структурой  детского мастер-класса является:</a:t>
            </a:r>
            <a:endParaRPr lang="ru-RU" dirty="0" smtClean="0"/>
          </a:p>
          <a:p>
            <a:pPr lvl="0"/>
            <a:r>
              <a:rPr lang="ru-RU" dirty="0" smtClean="0"/>
              <a:t>Презентация  темы мастер-класс</a:t>
            </a:r>
          </a:p>
          <a:p>
            <a:pPr lvl="0"/>
            <a:r>
              <a:rPr lang="ru-RU" dirty="0" smtClean="0"/>
              <a:t>Представление опыта Мастером</a:t>
            </a:r>
          </a:p>
          <a:p>
            <a:pPr lvl="0"/>
            <a:r>
              <a:rPr lang="ru-RU" dirty="0" smtClean="0"/>
              <a:t>Практическая часть</a:t>
            </a:r>
          </a:p>
          <a:p>
            <a:pPr lvl="0"/>
            <a:r>
              <a:rPr lang="ru-RU" dirty="0" smtClean="0"/>
              <a:t>Презентация продуктов деятельности</a:t>
            </a:r>
          </a:p>
          <a:p>
            <a:pPr lvl="0"/>
            <a:r>
              <a:rPr lang="ru-RU" dirty="0" smtClean="0"/>
              <a:t>Благодарность Мастеру</a:t>
            </a:r>
          </a:p>
          <a:p>
            <a:pPr lvl="0"/>
            <a:r>
              <a:rPr lang="ru-RU" dirty="0" smtClean="0"/>
              <a:t>Представление Умельцев</a:t>
            </a:r>
          </a:p>
          <a:p>
            <a:endParaRPr lang="ru-RU" dirty="0"/>
          </a:p>
        </p:txBody>
      </p:sp>
      <p:pic>
        <p:nvPicPr>
          <p:cNvPr id="6146" name="Picture 2" descr="C:\Users\Валетина\Desktop\Фото для презентации\IMG-87b0cb39a598b7e501bf3633b82f042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537348" cy="48831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Совместно с детьми мы  разработали  правила для   участвующих в мастер-классе:</a:t>
            </a:r>
            <a:endParaRPr lang="ru-RU" dirty="0" smtClean="0"/>
          </a:p>
          <a:p>
            <a:r>
              <a:rPr lang="ru-RU" dirty="0" smtClean="0"/>
              <a:t>- Выступая, говорим громко, внятно, не торопясь.</a:t>
            </a:r>
          </a:p>
          <a:p>
            <a:r>
              <a:rPr lang="ru-RU" dirty="0" smtClean="0"/>
              <a:t>- Слушаем внимательно, не перебивая Мастера.</a:t>
            </a:r>
          </a:p>
          <a:p>
            <a:r>
              <a:rPr lang="ru-RU" dirty="0" smtClean="0"/>
              <a:t>- Вопросы задаём после того, как Мастер закончил объяснение и показ. </a:t>
            </a:r>
          </a:p>
          <a:p>
            <a:r>
              <a:rPr lang="ru-RU" dirty="0" smtClean="0"/>
              <a:t>- Вопросы задаём вежливо.</a:t>
            </a:r>
          </a:p>
          <a:p>
            <a:r>
              <a:rPr lang="ru-RU" dirty="0" smtClean="0"/>
              <a:t>- Не стесняемся задавать вопросы. </a:t>
            </a:r>
          </a:p>
          <a:p>
            <a:r>
              <a:rPr lang="ru-RU" dirty="0" smtClean="0"/>
              <a:t>- Все работы  признаются ценными.  Плохих работ не бывает.</a:t>
            </a:r>
          </a:p>
          <a:p>
            <a:r>
              <a:rPr lang="ru-RU" dirty="0" smtClean="0"/>
              <a:t>- Благодарим  Мастера за   представленный опыт</a:t>
            </a:r>
            <a:endParaRPr lang="ru-RU" dirty="0"/>
          </a:p>
        </p:txBody>
      </p:sp>
      <p:pic>
        <p:nvPicPr>
          <p:cNvPr id="7170" name="Picture 2" descr="C:\Users\Валетина\Desktop\Фото для презентации\IMG_060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3571900" cy="49545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Ценностью  детских мастер-классов является:</a:t>
            </a:r>
            <a:endParaRPr lang="ru-RU" dirty="0" smtClean="0"/>
          </a:p>
          <a:p>
            <a:r>
              <a:rPr lang="ru-RU" i="1" u="sng" dirty="0" smtClean="0"/>
              <a:t>Для  детей,  дающих мастер-класс:</a:t>
            </a:r>
            <a:endParaRPr lang="ru-RU" dirty="0" smtClean="0"/>
          </a:p>
          <a:p>
            <a:r>
              <a:rPr lang="ru-RU" dirty="0" smtClean="0"/>
              <a:t>- Приобретение опыта публичных выступлений;</a:t>
            </a:r>
          </a:p>
          <a:p>
            <a:r>
              <a:rPr lang="ru-RU" dirty="0" smtClean="0"/>
              <a:t>- Формирование коммуникативных навыков;</a:t>
            </a:r>
          </a:p>
          <a:p>
            <a:r>
              <a:rPr lang="ru-RU" dirty="0" smtClean="0"/>
              <a:t>- Возможность почувствовать  себя успешным, значимым, лидером;</a:t>
            </a:r>
          </a:p>
          <a:p>
            <a:r>
              <a:rPr lang="ru-RU" dirty="0" smtClean="0"/>
              <a:t>- Формирование ответственности; </a:t>
            </a:r>
          </a:p>
          <a:p>
            <a:r>
              <a:rPr lang="ru-RU" dirty="0" smtClean="0"/>
              <a:t>- Развитие инициативности.</a:t>
            </a:r>
          </a:p>
          <a:p>
            <a:r>
              <a:rPr lang="ru-RU" i="1" u="sng" dirty="0" smtClean="0"/>
              <a:t>Для детей, участвующих в мастер-классе:</a:t>
            </a:r>
            <a:endParaRPr lang="ru-RU" dirty="0" smtClean="0"/>
          </a:p>
          <a:p>
            <a:r>
              <a:rPr lang="ru-RU" dirty="0" smtClean="0"/>
              <a:t>- Овладение новыми способами действий;</a:t>
            </a:r>
          </a:p>
          <a:p>
            <a:r>
              <a:rPr lang="ru-RU" dirty="0" smtClean="0"/>
              <a:t>- Приобретение опыта коллективной деятельности;</a:t>
            </a:r>
          </a:p>
          <a:p>
            <a:r>
              <a:rPr lang="ru-RU" dirty="0" smtClean="0"/>
              <a:t>- Формирование умения регулировать своё поведение, подчиняться правилам.</a:t>
            </a:r>
          </a:p>
          <a:p>
            <a:r>
              <a:rPr lang="ru-RU" dirty="0" smtClean="0"/>
              <a:t>- Развитие вопросительности;</a:t>
            </a:r>
          </a:p>
          <a:p>
            <a:r>
              <a:rPr lang="ru-RU" dirty="0" smtClean="0"/>
              <a:t>- Стимул самостоятельного поиска новых  </a:t>
            </a:r>
            <a:r>
              <a:rPr lang="ru-RU" smtClean="0"/>
              <a:t>способов действий.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ребенка дошкольного возраста во многом зависит от разнообразия видов деятельности . Основной задачей в  работе с детьми считаю выбор наиболее приемлемых и эффективных методов организации детей дошкольного возраста, которые позволяют использовать индивидуальные возможности каждого ребенка.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u="sng" dirty="0" smtClean="0"/>
              <a:t>Для педагога:</a:t>
            </a:r>
            <a:endParaRPr lang="ru-RU" dirty="0" smtClean="0"/>
          </a:p>
          <a:p>
            <a:r>
              <a:rPr lang="ru-RU" i="1" dirty="0" smtClean="0"/>
              <a:t>- </a:t>
            </a:r>
            <a:r>
              <a:rPr lang="ru-RU" dirty="0" smtClean="0"/>
              <a:t>способ поддержки детских инициатив;</a:t>
            </a:r>
          </a:p>
          <a:p>
            <a:r>
              <a:rPr lang="ru-RU" dirty="0" smtClean="0"/>
              <a:t>- способ сплочения группы;</a:t>
            </a:r>
          </a:p>
          <a:p>
            <a:r>
              <a:rPr lang="ru-RU" dirty="0" smtClean="0"/>
              <a:t>- возможность сделать  образовательный процесс увлекательным  для детей;</a:t>
            </a:r>
          </a:p>
          <a:p>
            <a:r>
              <a:rPr lang="ru-RU" dirty="0" smtClean="0"/>
              <a:t>- возможность посмотреть  на своих воспитанников  со стороны;</a:t>
            </a:r>
          </a:p>
          <a:p>
            <a:r>
              <a:rPr lang="ru-RU" i="1" dirty="0" smtClean="0"/>
              <a:t>- </a:t>
            </a:r>
            <a:r>
              <a:rPr lang="ru-RU" dirty="0" smtClean="0"/>
              <a:t>возможность  выстроить сотрудничество  с родителями.</a:t>
            </a:r>
          </a:p>
          <a:p>
            <a:r>
              <a:rPr lang="ru-RU" i="1" u="sng" dirty="0" smtClean="0"/>
              <a:t>Для родителей:</a:t>
            </a:r>
            <a:endParaRPr lang="ru-RU" dirty="0" smtClean="0"/>
          </a:p>
          <a:p>
            <a:r>
              <a:rPr lang="ru-RU" dirty="0" smtClean="0"/>
              <a:t>- возможность увидеть своего ребёнка в новом свете, испытать гордость за него:</a:t>
            </a:r>
          </a:p>
          <a:p>
            <a:r>
              <a:rPr lang="ru-RU" dirty="0" smtClean="0"/>
              <a:t>- увидеть «зону ближайшего развития» своего ребёнка;</a:t>
            </a:r>
          </a:p>
          <a:p>
            <a:r>
              <a:rPr lang="ru-RU" smtClean="0"/>
              <a:t>- способ участия в реализации образовательной программы</a:t>
            </a:r>
            <a:endParaRPr lang="ru-RU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Вывод: Детский мастер – класс как одна из практик  в образовательной деятельности работает на достижение  целевых ориентиров на этапе завершения дошкольного образования, в частности, "ребёнок проявляет инициативу и самостоятельность в разных видах деятельности".</a:t>
            </a:r>
          </a:p>
          <a:p>
            <a:endParaRPr lang="ru-RU" dirty="0"/>
          </a:p>
        </p:txBody>
      </p:sp>
      <p:pic>
        <p:nvPicPr>
          <p:cNvPr id="8194" name="Picture 2" descr="C:\Users\Валетина\Desktop\Фото для презентации\IMG_0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537348" cy="481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тина\Desktop\20201117_155804-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857652" cy="4643470"/>
          </a:xfrm>
          <a:prstGeom prst="rect">
            <a:avLst/>
          </a:prstGeom>
          <a:noFill/>
        </p:spPr>
      </p:pic>
      <p:pic>
        <p:nvPicPr>
          <p:cNvPr id="10243" name="Picture 3" descr="C:\Users\Валетина\Desktop\IMG_0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71477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БЛАГОДАРЮ ЗА ВНИМАНИЕ!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64" y="27146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Современный процесс образования направлен на поиск новых технологий, которые раскрывают творческие способности детей , формируют навыки самообразования , самовыражения.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 федеральном государственном образовательном стандарте дошкольного образования определены целевые ориентиры на этапе завершения дошкольного образования, в частности, "ребёнок проявляет инициативу и самостоятельность в разных видах деятельности".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Валетина\Desktop\Фото для презентации\IMG-c1681e7c16300975a210c7763d561fd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421480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Мы искали практики при реализации которых возможно получить такой образовательный результат, как проявление детской инициативы и самостоятельности.  Познакомились с такой практикой как «Детский мастер-класс». Эту практику </a:t>
            </a:r>
            <a:r>
              <a:rPr lang="ru-RU" smtClean="0"/>
              <a:t> апробировали </a:t>
            </a:r>
            <a:r>
              <a:rPr lang="ru-RU" dirty="0" smtClean="0"/>
              <a:t>в условиях нашего детского сада и сегодня хочу  поделиться пока небольшим, но успешным опытом работы.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это очень эффективная  форма организации детской деятельности, позволяющая детям продемонстрировать свои личные достижения, умения, открытия в какой – либо области, а так же овладеть культурными способами передачи своего опыта и восприятия опыта сверстников.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Валетина\Desktop\Фото для презентации\IMG-4ebb1624a20395a0cecc0c1431db88f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64329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постоянно видим, что дети, независимо от возраста, научившись чему-то новому, делятся опытом со сверстниками. Мы решили это использовать в образовательной деятельности. Было определено, что ребенок, который проводит мастер-класс, является — Мастером, а дети которые принимают участие — Умельцами.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	Организуем детский мастер-класс  2 раза в месяц.    Дети определяют  сами тему своего мастер- класса.                                                       Дети проводят мастер-классы не только по изготовлению поделок, но и обучают Умельцев    пальчиковой гимнастики, стихам из серии "Расскажи стихи руками", инсценировке сказок с использованием настольного, кукольного театра. </a:t>
            </a:r>
          </a:p>
          <a:p>
            <a:r>
              <a:rPr lang="ru-RU" dirty="0" smtClean="0"/>
              <a:t>Проведение  Мастер - класса организуется во  второй </a:t>
            </a:r>
            <a:r>
              <a:rPr lang="ru-RU" smtClean="0"/>
              <a:t>половине дня.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642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1625201</cp:lastModifiedBy>
  <cp:revision>59</cp:revision>
  <dcterms:created xsi:type="dcterms:W3CDTF">2021-04-19T13:38:04Z</dcterms:created>
  <dcterms:modified xsi:type="dcterms:W3CDTF">2022-10-27T11:29:28Z</dcterms:modified>
</cp:coreProperties>
</file>