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ublekc.ru/gkou-vo-pokrovskij-detskij-dom-vnedrenie-innovacionnoj-formi-p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7344816" cy="64807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ТВОРЧЕСКИЙ, ДОЛГОСРОЧНЫЙ ПРОЕКТ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08920"/>
            <a:ext cx="7854696" cy="2272216"/>
          </a:xfrm>
        </p:spPr>
        <p:txBody>
          <a:bodyPr/>
          <a:lstStyle/>
          <a:p>
            <a:r>
              <a:rPr lang="ru-RU" dirty="0" smtClean="0"/>
              <a:t>ТЕАТРАЛЬНАЯ ДЕЯТЕЛЬНОСТЬ КАК  СРЕДСТВО РАЗВИТИЯ ТВОРЧЕКИХ СПОСОБНОСТЕЙ У ДЕТЕЙ ДОШКОЛЬНОГО ВОЗРАСТА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060848"/>
            <a:ext cx="7099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                 ТЕМА:                                        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465313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Участники проекта:</a:t>
            </a:r>
          </a:p>
          <a:p>
            <a:r>
              <a:rPr lang="ru-RU" dirty="0" smtClean="0"/>
              <a:t>воспитатели, родители, дети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764704"/>
            <a:ext cx="7826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 бюджетное  дошкольное  образовательное  учреждение</a:t>
            </a:r>
          </a:p>
          <a:p>
            <a:r>
              <a:rPr lang="ru-RU" dirty="0" smtClean="0"/>
              <a:t>                                «Танзыбейский детский сад»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dirty="0" smtClean="0"/>
              <a:t>          Эффект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2900" u="sng" dirty="0" smtClean="0"/>
              <a:t>        </a:t>
            </a:r>
            <a:r>
              <a:rPr lang="ru-RU" sz="3800" u="sng" dirty="0" smtClean="0">
                <a:solidFill>
                  <a:srgbClr val="7030A0"/>
                </a:solidFill>
              </a:rPr>
              <a:t>Для детей: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- активизация познавательной деятельности, развитие креативности детей и взрослых, техники передачи выразительности художественных образов;</a:t>
            </a:r>
            <a:br>
              <a:rPr lang="ru-RU" sz="2900" dirty="0" smtClean="0"/>
            </a:br>
            <a:r>
              <a:rPr lang="ru-RU" sz="2900" dirty="0" smtClean="0"/>
              <a:t>- развитие литературной речи, приобщение к словесному искусству, в том числе развитие художественного восприятия и эстетического вкуса;</a:t>
            </a:r>
            <a:br>
              <a:rPr lang="ru-RU" sz="2900" dirty="0" smtClean="0"/>
            </a:br>
            <a:r>
              <a:rPr lang="ru-RU" sz="2900" dirty="0" smtClean="0"/>
              <a:t>- создание психологического комфорта в ДОУ;</a:t>
            </a:r>
            <a:br>
              <a:rPr lang="ru-RU" sz="2900" dirty="0" smtClean="0"/>
            </a:br>
            <a:r>
              <a:rPr lang="ru-RU" sz="2900" dirty="0" smtClean="0"/>
              <a:t>- улучшение микроклимата в детских коллективах (снижение уровня тревожности, агрессивности, конфликтов);</a:t>
            </a:r>
            <a:br>
              <a:rPr lang="ru-RU" sz="2900" dirty="0" smtClean="0"/>
            </a:br>
            <a:r>
              <a:rPr lang="ru-RU" sz="3800" u="sng" dirty="0" smtClean="0">
                <a:solidFill>
                  <a:srgbClr val="7030A0"/>
                </a:solidFill>
              </a:rPr>
              <a:t>для педагогов:</a:t>
            </a:r>
            <a:r>
              <a:rPr lang="ru-RU" sz="2900" u="sng" dirty="0" smtClean="0"/>
              <a:t/>
            </a:r>
            <a:br>
              <a:rPr lang="ru-RU" sz="2900" u="sng" dirty="0" smtClean="0"/>
            </a:br>
            <a:r>
              <a:rPr lang="ru-RU" sz="2900" dirty="0" smtClean="0"/>
              <a:t>- мотивационная готовность педагогов к преобразованию среды для театрализованной деятельности в группах в соответствие с ФГОС;</a:t>
            </a:r>
            <a:br>
              <a:rPr lang="ru-RU" sz="2900" dirty="0" smtClean="0"/>
            </a:br>
            <a:r>
              <a:rPr lang="ru-RU" sz="2900" dirty="0" smtClean="0"/>
              <a:t>-</a:t>
            </a:r>
            <a:r>
              <a:rPr lang="ru-RU" sz="2900" dirty="0" smtClean="0">
                <a:solidFill>
                  <a:srgbClr val="FF0000"/>
                </a:solidFill>
              </a:rPr>
              <a:t> </a:t>
            </a:r>
            <a:r>
              <a:rPr lang="ru-RU" sz="2900" u="sng" dirty="0" smtClean="0">
                <a:solidFill>
                  <a:srgbClr val="FF0000"/>
                </a:solidFill>
                <a:hlinkClick r:id="rId2"/>
              </a:rPr>
              <a:t>повышение уровня компетенции педагогов ДОУ</a:t>
            </a:r>
            <a:r>
              <a:rPr lang="ru-RU" sz="2900" dirty="0" smtClean="0">
                <a:solidFill>
                  <a:srgbClr val="FF0000"/>
                </a:solidFill>
              </a:rPr>
              <a:t>, </a:t>
            </a:r>
            <a:r>
              <a:rPr lang="ru-RU" sz="2900" dirty="0" smtClean="0"/>
              <a:t>владеющих современными технологиями как эффективного средства оптимизации качества обучения;</a:t>
            </a:r>
            <a:br>
              <a:rPr lang="ru-RU" sz="2900" dirty="0" smtClean="0"/>
            </a:br>
            <a:r>
              <a:rPr lang="ru-RU" sz="2900" dirty="0" smtClean="0"/>
              <a:t>- создание программы и пакета методических материалов по театрализованной деятельности, позволяющая эффективно решать образовательные задачи в целях повышения качества обучения детей;</a:t>
            </a:r>
            <a:br>
              <a:rPr lang="ru-RU" sz="2900" dirty="0" smtClean="0"/>
            </a:br>
            <a:r>
              <a:rPr lang="ru-RU" sz="2900" dirty="0" smtClean="0"/>
              <a:t>- создание предметно - игровой среды, способствующей реализации задач основной общеобразовательной программы дошкольного образования через совместную и самостоятельную театрализованную деятельность;</a:t>
            </a:r>
            <a:br>
              <a:rPr lang="ru-RU" sz="2900" dirty="0" smtClean="0"/>
            </a:br>
            <a:r>
              <a:rPr lang="ru-RU" sz="3800" u="sng" dirty="0" smtClean="0">
                <a:solidFill>
                  <a:srgbClr val="7030A0"/>
                </a:solidFill>
              </a:rPr>
              <a:t>для родителей</a:t>
            </a:r>
            <a:r>
              <a:rPr lang="ru-RU" sz="3800" dirty="0" smtClean="0">
                <a:solidFill>
                  <a:srgbClr val="7030A0"/>
                </a:solidFill>
              </a:rPr>
              <a:t>: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- повышение психологической компетентности родителей;</a:t>
            </a:r>
            <a:br>
              <a:rPr lang="ru-RU" sz="2900" dirty="0" smtClean="0"/>
            </a:br>
            <a:r>
              <a:rPr lang="ru-RU" sz="2900" dirty="0" smtClean="0"/>
              <a:t>- активное включение в работу детского сада;</a:t>
            </a:r>
            <a:br>
              <a:rPr lang="ru-RU" sz="2900" dirty="0" smtClean="0"/>
            </a:br>
            <a:r>
              <a:rPr lang="ru-RU" sz="2900" dirty="0" smtClean="0"/>
              <a:t>- повышение уровня удовлетворенности работой ДОУ.</a:t>
            </a:r>
          </a:p>
          <a:p>
            <a:pPr>
              <a:buNone/>
            </a:pPr>
            <a:r>
              <a:rPr lang="ru-RU" sz="29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https://pp.userapi.com/c626421/v626421100/6dca2/5wskX0i65v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857500"/>
            <a:ext cx="2267744" cy="4000500"/>
          </a:xfrm>
          <a:prstGeom prst="rect">
            <a:avLst/>
          </a:prstGeom>
          <a:noFill/>
        </p:spPr>
      </p:pic>
      <p:pic>
        <p:nvPicPr>
          <p:cNvPr id="6" name="Picture 8" descr="C:\Users\Найля\Desktop\мама\Воспит.гда\Фотографии\жанровое (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53037"/>
            <a:ext cx="4211960" cy="3104963"/>
          </a:xfrm>
          <a:prstGeom prst="rect">
            <a:avLst/>
          </a:prstGeom>
          <a:noFill/>
        </p:spPr>
      </p:pic>
      <p:pic>
        <p:nvPicPr>
          <p:cNvPr id="8" name="Рисунок 7" descr="F:\DCIM\591PHOTO\SAM_23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7991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Аня\2018-04-27-16-38-24-6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0"/>
            <a:ext cx="266429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7744" y="2379332"/>
            <a:ext cx="2687201" cy="447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H:\Аня\2018-04-27-16-36-53-39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4257675"/>
            <a:ext cx="2664296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44208" y="0"/>
            <a:ext cx="2699792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1772816"/>
            <a:ext cx="2232248" cy="25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5400" dirty="0" smtClean="0"/>
              <a:t>Взаимодействие родителей,</a:t>
            </a:r>
            <a:br>
              <a:rPr lang="ru-RU" sz="5400" dirty="0" smtClean="0"/>
            </a:br>
            <a:r>
              <a:rPr lang="ru-RU" sz="5400" dirty="0" smtClean="0"/>
              <a:t>               педагогов и детей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768124"/>
            <a:ext cx="4716016" cy="228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70702"/>
            <a:ext cx="4427984" cy="227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05064"/>
            <a:ext cx="471601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5064"/>
            <a:ext cx="493204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096" y="692696"/>
            <a:ext cx="8136904" cy="2868928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389120"/>
          </a:xfrm>
        </p:spPr>
        <p:txBody>
          <a:bodyPr>
            <a:noAutofit/>
          </a:bodyPr>
          <a:lstStyle/>
          <a:p>
            <a:r>
              <a:rPr lang="ru-RU" sz="1600" dirty="0" smtClean="0"/>
              <a:t>  В  Законе Российской Федерации «Об образовании» поставлена социально значимая задача современного общества – творческое развитие личности, готовой к решению нестандартных задач в различных областях деятельности. Формирование коммуникативной компетентности у будущих школьников, их подготовка к обучению в рамках ФГОС общего образования является одной из задач образовательного учреждения. Основным направлением становления и развития коммуникативной компетентности детей является театрально-игровая деятельность в детском саду. В настоящее время реализация содержания образовательных областей «Коммуникация» и «Социализация»  является важнейшим звеном в процессе творческого и познавательно-речевого развития ребенка-дошкольника. </a:t>
            </a:r>
          </a:p>
          <a:p>
            <a:r>
              <a:rPr lang="ru-RU" sz="1600" dirty="0" smtClean="0"/>
              <a:t>                   Театрализованная деятельность позволяет формировать опыт социальных навыков поведения потому, что каждое литературное произведение для детей дошкольного возраста всегда имеет нравственную направленность: дружба, доброта, честность, смелость. Благодаря театрализации, ребенок не только познает мир, но и выражает своё собственное отношение к добру и злу, приобщается к фольклору, национальной культуре. Поэтому задача приобщения детей к театрализованной деятельности становится  сегодня актуальной для педагогов дошкольных учреждений.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8229600" cy="1143000"/>
          </a:xfrm>
        </p:spPr>
        <p:txBody>
          <a:bodyPr/>
          <a:lstStyle/>
          <a:p>
            <a:r>
              <a:rPr lang="ru-RU" dirty="0" smtClean="0"/>
              <a:t>Реальная ситуация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3891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b="1" dirty="0" smtClean="0"/>
              <a:t>       </a:t>
            </a:r>
            <a:r>
              <a:rPr lang="ru-RU" sz="4800" b="1" i="1" dirty="0" smtClean="0"/>
              <a:t>В наш детский сад приехал театр и детям очень захотелось побывать в роли актеров. И мы столкнулись с проблемой, что у них плохо развита связная  монологическая речь, они с трудом рассказывают о событиях своей жизни, не могут пересказать литературные произведения, не эмоциональны, не активны, нет интереса.  Многие родители не считают проблему достаточно важной, они убеждают, что дети со временем сами научатся и усвоят в процессе взросления.  Потому, как тему своей деятельности я выбрала «Театральная деятельность как средство развития творческих способностей у детей дошкольного возраста.»</a:t>
            </a:r>
          </a:p>
          <a:p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Театральная деятельность</a:t>
            </a:r>
            <a:r>
              <a:rPr lang="ru-RU" sz="4800" dirty="0" smtClean="0"/>
              <a:t> — это самый распространенный вид детского</a:t>
            </a:r>
          </a:p>
          <a:p>
            <a:pPr>
              <a:buNone/>
            </a:pPr>
            <a:r>
              <a:rPr lang="ru-RU" sz="4800" dirty="0" smtClean="0"/>
              <a:t>творчества. Она близка и понятна ребенку, глубоко лежит в его природе и</a:t>
            </a:r>
          </a:p>
          <a:p>
            <a:pPr>
              <a:buNone/>
            </a:pPr>
            <a:r>
              <a:rPr lang="ru-RU" sz="4800" dirty="0" smtClean="0"/>
              <a:t>находит свое отражение стихийно, потому что связана с игрой. Всякую свою</a:t>
            </a:r>
          </a:p>
          <a:p>
            <a:pPr>
              <a:buNone/>
            </a:pPr>
            <a:r>
              <a:rPr lang="ru-RU" sz="4800" dirty="0" smtClean="0"/>
              <a:t>выдумку, впечатление из окружающей жизни ребенку хочется воплотить в живые</a:t>
            </a:r>
          </a:p>
          <a:p>
            <a:pPr>
              <a:buNone/>
            </a:pPr>
            <a:r>
              <a:rPr lang="ru-RU" sz="4800" dirty="0" smtClean="0"/>
              <a:t>образы и действия. Входя в образ, он играет любые роли, стараясь подражать</a:t>
            </a:r>
          </a:p>
          <a:p>
            <a:pPr>
              <a:buNone/>
            </a:pPr>
            <a:r>
              <a:rPr lang="ru-RU" sz="4800" dirty="0" smtClean="0"/>
              <a:t>тому, что видел и что его заинтересовало, и получая огромное эмоциональное</a:t>
            </a:r>
          </a:p>
          <a:p>
            <a:pPr>
              <a:buNone/>
            </a:pPr>
            <a:r>
              <a:rPr lang="ru-RU" sz="4800" dirty="0" smtClean="0"/>
              <a:t>наслаждение.</a:t>
            </a:r>
          </a:p>
          <a:p>
            <a:pPr>
              <a:buNone/>
            </a:pPr>
            <a:r>
              <a:rPr lang="ru-RU" sz="4800" dirty="0" smtClean="0"/>
              <a:t>Занятия театральной деятельностью помогают развить интересы и способности</a:t>
            </a:r>
          </a:p>
          <a:p>
            <a:pPr>
              <a:buNone/>
            </a:pPr>
            <a:r>
              <a:rPr lang="ru-RU" sz="4800" dirty="0" smtClean="0"/>
              <a:t>ребенка; способствуют общему развитию; проявлению любознательности,</a:t>
            </a:r>
          </a:p>
          <a:p>
            <a:pPr>
              <a:buNone/>
            </a:pPr>
            <a:r>
              <a:rPr lang="ru-RU" sz="4800" dirty="0" smtClean="0"/>
              <a:t>стремления к познанию нового, усвоению новой информации и новых способов</a:t>
            </a:r>
          </a:p>
          <a:p>
            <a:pPr>
              <a:buNone/>
            </a:pPr>
            <a:r>
              <a:rPr lang="ru-RU" sz="4800" dirty="0" smtClean="0"/>
              <a:t>действия, развитию ассоциативного мышления; настойчивости,</a:t>
            </a:r>
          </a:p>
          <a:p>
            <a:pPr>
              <a:buNone/>
            </a:pPr>
            <a:r>
              <a:rPr lang="ru-RU" sz="4800" dirty="0" smtClean="0"/>
              <a:t>целеустремленности, проявлению общего интеллекта, эмоций при проигрывании</a:t>
            </a:r>
          </a:p>
          <a:p>
            <a:pPr>
              <a:buNone/>
            </a:pPr>
            <a:r>
              <a:rPr lang="ru-RU" sz="4800" dirty="0" smtClean="0"/>
              <a:t>ролей. Кроме того, занятия театральной деятельностью требуют от ребенка</a:t>
            </a:r>
          </a:p>
          <a:p>
            <a:pPr>
              <a:buNone/>
            </a:pPr>
            <a:r>
              <a:rPr lang="ru-RU" sz="4800" dirty="0" smtClean="0"/>
              <a:t>решительности, систематичности в работе, трудолюбия, что способствует</a:t>
            </a:r>
          </a:p>
          <a:p>
            <a:pPr>
              <a:buNone/>
            </a:pPr>
            <a:r>
              <a:rPr lang="ru-RU" sz="4800" dirty="0" smtClean="0"/>
              <a:t>формированию волевых черт характера. У ребенка развивается умение</a:t>
            </a:r>
          </a:p>
          <a:p>
            <a:pPr>
              <a:buNone/>
            </a:pPr>
            <a:r>
              <a:rPr lang="ru-RU" sz="4800" dirty="0" smtClean="0"/>
              <a:t>комбинировать образы, интуиция, смекалка и изобретательность, способность к</a:t>
            </a:r>
          </a:p>
          <a:p>
            <a:pPr>
              <a:buNone/>
            </a:pPr>
            <a:r>
              <a:rPr lang="ru-RU" sz="4800" dirty="0" smtClean="0"/>
              <a:t>импровизации. Занятия театральной деятельностью и частые выступления на</a:t>
            </a:r>
          </a:p>
          <a:p>
            <a:pPr>
              <a:buNone/>
            </a:pPr>
            <a:r>
              <a:rPr lang="ru-RU" sz="4800" dirty="0" smtClean="0"/>
              <a:t>сцене перед зрителями способствуют реализации творческих сил и духовных</a:t>
            </a:r>
          </a:p>
          <a:p>
            <a:pPr>
              <a:buNone/>
            </a:pPr>
            <a:r>
              <a:rPr lang="ru-RU" sz="4800" dirty="0" smtClean="0"/>
              <a:t>потребностей ребенка, раскрепощению и повышению самооценки.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620688"/>
            <a:ext cx="8229600" cy="1143000"/>
          </a:xfrm>
        </p:spPr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Недостаточный интерес педагогов, детей и родителей к театру и театрализованной деятельности.</a:t>
            </a:r>
          </a:p>
          <a:p>
            <a:r>
              <a:rPr lang="ru-RU" dirty="0" smtClean="0"/>
              <a:t>1. Низкое внимание педагогов к театрализованной деятельности детей.</a:t>
            </a:r>
          </a:p>
          <a:p>
            <a:r>
              <a:rPr lang="ru-RU" dirty="0" smtClean="0"/>
              <a:t>2. Не сформированы умения детей в выступлении перед публикой</a:t>
            </a:r>
            <a:r>
              <a:rPr lang="ru-RU" b="1" dirty="0" smtClean="0"/>
              <a:t>,</a:t>
            </a:r>
            <a:r>
              <a:rPr lang="ru-RU" dirty="0" smtClean="0"/>
              <a:t> дети с трудом могу выразить эмоции героев.</a:t>
            </a:r>
          </a:p>
          <a:p>
            <a:r>
              <a:rPr lang="ru-RU" dirty="0" smtClean="0"/>
              <a:t>3. Незнание родителей о разных видах театра в детском саду и их применении в работе с детьми.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Привлечение родителей, педагогов и детей в совместную театрализованную деятельность; развитие творческих способностей, индивидуальности, духовного обогащения личности ребенка.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Активизировать работу педагогов с детьми театрализованной деятельностью.</a:t>
            </a:r>
          </a:p>
          <a:p>
            <a:r>
              <a:rPr lang="ru-RU" dirty="0" smtClean="0"/>
              <a:t>2. Пробудить интерес детей и родителей к театрализованной деятельности в детском саду к театру.</a:t>
            </a:r>
          </a:p>
          <a:p>
            <a:r>
              <a:rPr lang="ru-RU" dirty="0" smtClean="0"/>
              <a:t>3. Прививать детям привычные навыки в области театрального </a:t>
            </a:r>
            <a:r>
              <a:rPr lang="ru-RU" dirty="0" err="1" smtClean="0"/>
              <a:t>исскуства</a:t>
            </a:r>
            <a:r>
              <a:rPr lang="ru-RU" dirty="0" smtClean="0"/>
              <a:t> (использование мимики, жестов и т.д.) и заинтересовать родителей в приобретении, изготовлении разных видов театра и дать сведения о способах обыгрывания дома с детьми.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реализации: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 </a:t>
            </a:r>
            <a:r>
              <a:rPr lang="ru-RU" dirty="0" smtClean="0"/>
              <a:t>этап – подготовительный.</a:t>
            </a:r>
          </a:p>
          <a:p>
            <a:pPr>
              <a:buNone/>
            </a:pPr>
            <a:r>
              <a:rPr lang="ru-RU" sz="1600" dirty="0" smtClean="0"/>
              <a:t>Анкетирование родителей</a:t>
            </a:r>
          </a:p>
          <a:p>
            <a:pPr>
              <a:buNone/>
            </a:pPr>
            <a:r>
              <a:rPr lang="ru-RU" sz="1600" dirty="0" smtClean="0"/>
              <a:t>Наблюдение за деятельностью детей</a:t>
            </a:r>
          </a:p>
          <a:p>
            <a:pPr>
              <a:buNone/>
            </a:pPr>
            <a:r>
              <a:rPr lang="ru-RU" sz="1600" dirty="0" smtClean="0"/>
              <a:t>Выделение целей и задач</a:t>
            </a:r>
          </a:p>
          <a:p>
            <a:pPr>
              <a:buNone/>
            </a:pPr>
            <a:r>
              <a:rPr lang="ru-RU" sz="1600" dirty="0" smtClean="0"/>
              <a:t>Создание условий для реализации проекта</a:t>
            </a:r>
          </a:p>
          <a:p>
            <a:pPr>
              <a:buNone/>
            </a:pPr>
            <a:r>
              <a:rPr lang="en-US" dirty="0" smtClean="0"/>
              <a:t>II</a:t>
            </a:r>
            <a:r>
              <a:rPr lang="ru-RU" dirty="0" smtClean="0"/>
              <a:t> этап – основной.</a:t>
            </a:r>
          </a:p>
          <a:p>
            <a:pPr>
              <a:buNone/>
            </a:pPr>
            <a:r>
              <a:rPr lang="ru-RU" sz="1600" dirty="0" smtClean="0"/>
              <a:t>Сотрудничество с педагогами</a:t>
            </a:r>
          </a:p>
          <a:p>
            <a:pPr>
              <a:buNone/>
            </a:pPr>
            <a:r>
              <a:rPr lang="ru-RU" sz="1600" dirty="0" smtClean="0"/>
              <a:t>Работа с детьми</a:t>
            </a:r>
          </a:p>
          <a:p>
            <a:pPr>
              <a:buNone/>
            </a:pPr>
            <a:r>
              <a:rPr lang="ru-RU" sz="1600" dirty="0" smtClean="0"/>
              <a:t>Взаимодействие с родителями</a:t>
            </a:r>
          </a:p>
          <a:p>
            <a:pPr>
              <a:buNone/>
            </a:pPr>
            <a:r>
              <a:rPr lang="en-US" sz="2800" dirty="0" smtClean="0"/>
              <a:t>III </a:t>
            </a:r>
            <a:r>
              <a:rPr lang="ru-RU" sz="2800" dirty="0" smtClean="0"/>
              <a:t>этап – заключительный.</a:t>
            </a:r>
          </a:p>
          <a:p>
            <a:pPr>
              <a:buNone/>
            </a:pPr>
            <a:r>
              <a:rPr lang="ru-RU" sz="1600" dirty="0" smtClean="0"/>
              <a:t>Подведение итогов реализации проекта</a:t>
            </a:r>
          </a:p>
          <a:p>
            <a:pPr>
              <a:buNone/>
            </a:pPr>
            <a:r>
              <a:rPr lang="ru-RU" sz="1600" dirty="0" smtClean="0"/>
              <a:t>Соотнесение реальных результатов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620689"/>
          <a:ext cx="8568952" cy="6249891"/>
        </p:xfrm>
        <a:graphic>
          <a:graphicData uri="http://schemas.openxmlformats.org/drawingml/2006/table">
            <a:tbl>
              <a:tblPr/>
              <a:tblGrid>
                <a:gridCol w="1746738"/>
                <a:gridCol w="6822214"/>
              </a:tblGrid>
              <a:tr h="1802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latin typeface="Calibri"/>
                          <a:ea typeface="Calibri"/>
                          <a:cs typeface="Times New Roman"/>
                        </a:rPr>
                        <a:t>С педагогами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56" marR="45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сроки</a:t>
                      </a:r>
                    </a:p>
                  </a:txBody>
                  <a:tcPr marL="45656" marR="45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содержание</a:t>
                      </a:r>
                    </a:p>
                  </a:txBody>
                  <a:tcPr marL="45656" marR="45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4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Ноябрь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Январь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Февраль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Март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Апрель</a:t>
                      </a:r>
                    </a:p>
                  </a:txBody>
                  <a:tcPr marL="45656" marR="45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Консультация «Театрализованная деятельность в детском саду»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Консультация» Организация среды для театрального творчества»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Консультация «сотрудничество с родителями. Как привлечь родителей к совместному творчеству».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Выставка – презентация  театральных уголков «театральный теремок» мастер класс по изготовлению театральных пособий, игр, видов  театра:  «Ярмарка идей»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Анализ педагогической деятельности в данном проекте.</a:t>
                      </a:r>
                    </a:p>
                  </a:txBody>
                  <a:tcPr marL="45656" marR="45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6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С детьми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56" marR="45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7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Ноябрь - апрель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Ноябрь - апрель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Ноябрь – апрель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апрель</a:t>
                      </a:r>
                    </a:p>
                  </a:txBody>
                  <a:tcPr marL="45656" marR="45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Совместная театрализованная деятельность взрослых и детей: театральное занятие, театрализованная игра на праздниках и развлечений, реализация творческих проектов.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Самостоятельная театрально – художественная деятельность, театрализованные игры в повседневной жизни.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Мини – игры в совместной деятельности, театрализованные игры – спектакли, посещение детьми театров совместно с родителями.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Подготовка и выступление с театральной постановкой в конкурсной программе «Театральная неделя»</a:t>
                      </a:r>
                    </a:p>
                  </a:txBody>
                  <a:tcPr marL="45656" marR="45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8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                                  С родителями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56" marR="45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26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Ноябрь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Ноябрь - апрель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Ноябрь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Октябрь – апрель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Ноябрь – апрель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Ноябрь - апрель</a:t>
                      </a:r>
                    </a:p>
                  </a:txBody>
                  <a:tcPr marL="45656" marR="45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Анкетирование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Консультация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Семинар – практикум «Загадочный мир театра»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Папки – передвижки «Театр в чемодане»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Привлечение к сотрудничеству: изготовлению атрибутов к спектаклям, пополнению театрального уголка.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Привлечение к совместной деятельности: Постановка спектаклей.</a:t>
                      </a:r>
                    </a:p>
                  </a:txBody>
                  <a:tcPr marL="45656" marR="45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r>
              <a:rPr lang="ru-RU" dirty="0" smtClean="0"/>
              <a:t>                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В процессе работы над проектом удалось убедиться в том, что </a:t>
            </a:r>
            <a:r>
              <a:rPr lang="ru-RU" sz="1600" dirty="0" err="1" smtClean="0"/>
              <a:t>театрилезованная</a:t>
            </a:r>
            <a:r>
              <a:rPr lang="ru-RU" sz="1600" dirty="0" smtClean="0"/>
              <a:t> деятельность создает наиболее благоприятные условия для   формирования эстетического и этического иммунитета, как показатель духовно – нравственной культуры. А  так же выявлены следующие аспекты:</a:t>
            </a:r>
          </a:p>
          <a:p>
            <a:r>
              <a:rPr lang="ru-RU" sz="1600" dirty="0" smtClean="0"/>
              <a:t>использование приемов театральной деятельности удачно вписываются в ФГОС, способствует творческому развитию и формированию их личности;</a:t>
            </a:r>
          </a:p>
          <a:p>
            <a:r>
              <a:rPr lang="ru-RU" sz="1600" dirty="0" smtClean="0"/>
              <a:t>участие в театре дает очень важный социальный опыт общения;</a:t>
            </a:r>
          </a:p>
          <a:p>
            <a:r>
              <a:rPr lang="ru-RU" sz="1600" dirty="0" smtClean="0"/>
              <a:t>в игре ребенок активно соприкасается с явлениями реальной </a:t>
            </a:r>
            <a:r>
              <a:rPr lang="ru-RU" sz="1600" dirty="0" err="1" smtClean="0"/>
              <a:t>дествительности</a:t>
            </a:r>
            <a:r>
              <a:rPr lang="ru-RU" sz="1600" dirty="0" smtClean="0"/>
              <a:t>, переживает их, и это наполняет его жизнь богатым содержанием и надолго оставляет след в его памяти;</a:t>
            </a:r>
          </a:p>
          <a:p>
            <a:r>
              <a:rPr lang="ru-RU" sz="1600" dirty="0" smtClean="0"/>
              <a:t>театральная деятельность дает возможность развитию воображения, памяти, учит свободно выражать свои мысли и чувства через слово, жест, мимику, интонацию;</a:t>
            </a:r>
          </a:p>
          <a:p>
            <a:r>
              <a:rPr lang="ru-RU" sz="1600" dirty="0" smtClean="0"/>
              <a:t>участие детей в спектаклях доставляют им радость, удовлетворение.</a:t>
            </a:r>
          </a:p>
          <a:p>
            <a:pPr>
              <a:buNone/>
            </a:pPr>
            <a:r>
              <a:rPr lang="ru-RU" sz="1600" dirty="0" smtClean="0"/>
              <a:t>Данный проект заинтересовал как педагогов, так и родителей, что конечно же, отразилось на взаимном сотрудничестве.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425</TotalTime>
  <Words>711</Words>
  <Application>Microsoft Office PowerPoint</Application>
  <PresentationFormat>Экран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ТВОРЧЕСКИЙ, ДОЛГОСРОЧНЫЙ ПРОЕКТ</vt:lpstr>
      <vt:lpstr>             Актуальность</vt:lpstr>
      <vt:lpstr>Реальная ситуация</vt:lpstr>
      <vt:lpstr>проблема</vt:lpstr>
      <vt:lpstr>               Цель:</vt:lpstr>
      <vt:lpstr>                Задачи:</vt:lpstr>
      <vt:lpstr>План реализации: </vt:lpstr>
      <vt:lpstr>Слайд 8</vt:lpstr>
      <vt:lpstr>                 результат:</vt:lpstr>
      <vt:lpstr>          Эффект проекта</vt:lpstr>
      <vt:lpstr>Слайд 11</vt:lpstr>
      <vt:lpstr>    Взаимодействие родителей,                педагогов и детей   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64</cp:revision>
  <dcterms:created xsi:type="dcterms:W3CDTF">2019-01-26T09:10:04Z</dcterms:created>
  <dcterms:modified xsi:type="dcterms:W3CDTF">2019-01-27T15:26:24Z</dcterms:modified>
</cp:coreProperties>
</file>